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32"/>
  </p:notesMasterIdLst>
  <p:handoutMasterIdLst>
    <p:handoutMasterId r:id="rId33"/>
  </p:handoutMasterIdLst>
  <p:sldIdLst>
    <p:sldId id="292" r:id="rId5"/>
    <p:sldId id="263" r:id="rId6"/>
    <p:sldId id="286" r:id="rId7"/>
    <p:sldId id="306" r:id="rId8"/>
    <p:sldId id="290" r:id="rId9"/>
    <p:sldId id="256" r:id="rId10"/>
    <p:sldId id="289" r:id="rId11"/>
    <p:sldId id="262" r:id="rId12"/>
    <p:sldId id="259" r:id="rId13"/>
    <p:sldId id="260" r:id="rId14"/>
    <p:sldId id="264" r:id="rId15"/>
    <p:sldId id="265" r:id="rId16"/>
    <p:sldId id="271" r:id="rId17"/>
    <p:sldId id="280" r:id="rId18"/>
    <p:sldId id="283" r:id="rId19"/>
    <p:sldId id="282" r:id="rId20"/>
    <p:sldId id="270" r:id="rId21"/>
    <p:sldId id="291" r:id="rId22"/>
    <p:sldId id="287" r:id="rId23"/>
    <p:sldId id="288" r:id="rId24"/>
    <p:sldId id="274" r:id="rId25"/>
    <p:sldId id="275" r:id="rId26"/>
    <p:sldId id="276" r:id="rId27"/>
    <p:sldId id="326" r:id="rId28"/>
    <p:sldId id="279" r:id="rId29"/>
    <p:sldId id="278" r:id="rId30"/>
    <p:sldId id="277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3B0D505-C993-6532-1588-558A17F9D080}" name="Terbish Tsendsuren" initials="TT" userId="S::tsendsuren@un.org::01ac52e2-acaa-4e6f-bbf6-c264e303a0e6" providerId="AD"/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8135"/>
    <a:srgbClr val="0055A5"/>
    <a:srgbClr val="0556A6"/>
    <a:srgbClr val="0077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256" autoAdjust="0"/>
  </p:normalViewPr>
  <p:slideViewPr>
    <p:cSldViewPr snapToGrid="0">
      <p:cViewPr varScale="1">
        <p:scale>
          <a:sx n="83" d="100"/>
          <a:sy n="83" d="100"/>
        </p:scale>
        <p:origin x="58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8/10/relationships/authors" Target="authors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ED5572CA-DC50-40E6-954E-629C4B1E3ED0}"/>
    <pc:docChg chg="delSld modSld">
      <pc:chgData name="Brian Connolly" userId="3cc0afaf-3fd4-49d4-98eb-f7451fca2ae1" providerId="ADAL" clId="{ED5572CA-DC50-40E6-954E-629C4B1E3ED0}" dt="2024-05-13T17:32:19.375" v="43" actId="6549"/>
      <pc:docMkLst>
        <pc:docMk/>
      </pc:docMkLst>
      <pc:sldChg chg="del">
        <pc:chgData name="Brian Connolly" userId="3cc0afaf-3fd4-49d4-98eb-f7451fca2ae1" providerId="ADAL" clId="{ED5572CA-DC50-40E6-954E-629C4B1E3ED0}" dt="2024-05-13T17:19:23.580" v="10" actId="47"/>
        <pc:sldMkLst>
          <pc:docMk/>
          <pc:sldMk cId="2169450090" sldId="257"/>
        </pc:sldMkLst>
      </pc:sldChg>
      <pc:sldChg chg="modSp mod">
        <pc:chgData name="Brian Connolly" userId="3cc0afaf-3fd4-49d4-98eb-f7451fca2ae1" providerId="ADAL" clId="{ED5572CA-DC50-40E6-954E-629C4B1E3ED0}" dt="2024-05-13T17:21:55.870" v="19" actId="1076"/>
        <pc:sldMkLst>
          <pc:docMk/>
          <pc:sldMk cId="1310923626" sldId="262"/>
        </pc:sldMkLst>
      </pc:sldChg>
      <pc:sldChg chg="modSp mod">
        <pc:chgData name="Brian Connolly" userId="3cc0afaf-3fd4-49d4-98eb-f7451fca2ae1" providerId="ADAL" clId="{ED5572CA-DC50-40E6-954E-629C4B1E3ED0}" dt="2024-05-13T17:30:26.546" v="21" actId="12"/>
        <pc:sldMkLst>
          <pc:docMk/>
          <pc:sldMk cId="2500833035" sldId="271"/>
        </pc:sldMkLst>
      </pc:sldChg>
      <pc:sldChg chg="modSp mod">
        <pc:chgData name="Brian Connolly" userId="3cc0afaf-3fd4-49d4-98eb-f7451fca2ae1" providerId="ADAL" clId="{ED5572CA-DC50-40E6-954E-629C4B1E3ED0}" dt="2024-05-13T17:07:40.300" v="9" actId="1076"/>
        <pc:sldMkLst>
          <pc:docMk/>
          <pc:sldMk cId="3351269954" sldId="277"/>
        </pc:sldMkLst>
      </pc:sldChg>
      <pc:sldChg chg="modSp mod">
        <pc:chgData name="Brian Connolly" userId="3cc0afaf-3fd4-49d4-98eb-f7451fca2ae1" providerId="ADAL" clId="{ED5572CA-DC50-40E6-954E-629C4B1E3ED0}" dt="2024-05-13T17:07:33.284" v="6" actId="14100"/>
        <pc:sldMkLst>
          <pc:docMk/>
          <pc:sldMk cId="1128034762" sldId="278"/>
        </pc:sldMkLst>
      </pc:sldChg>
      <pc:sldChg chg="modSp mod">
        <pc:chgData name="Brian Connolly" userId="3cc0afaf-3fd4-49d4-98eb-f7451fca2ae1" providerId="ADAL" clId="{ED5572CA-DC50-40E6-954E-629C4B1E3ED0}" dt="2024-05-13T17:07:24.956" v="4" actId="1076"/>
        <pc:sldMkLst>
          <pc:docMk/>
          <pc:sldMk cId="3825380183" sldId="279"/>
        </pc:sldMkLst>
      </pc:sldChg>
      <pc:sldChg chg="modSp mod">
        <pc:chgData name="Brian Connolly" userId="3cc0afaf-3fd4-49d4-98eb-f7451fca2ae1" providerId="ADAL" clId="{ED5572CA-DC50-40E6-954E-629C4B1E3ED0}" dt="2024-05-13T17:32:19.375" v="43" actId="6549"/>
        <pc:sldMkLst>
          <pc:docMk/>
          <pc:sldMk cId="3016156199" sldId="280"/>
        </pc:sldMkLst>
      </pc:sldChg>
    </pc:docChg>
  </pc:docChgLst>
  <pc:docChgLst>
    <pc:chgData name="Brian Connolly" userId="3cc0afaf-3fd4-49d4-98eb-f7451fca2ae1" providerId="ADAL" clId="{ECC8F861-7597-455C-94B1-A80F619DC475}"/>
    <pc:docChg chg="undo custSel addSld delSld modSld sldOrd">
      <pc:chgData name="Brian Connolly" userId="3cc0afaf-3fd4-49d4-98eb-f7451fca2ae1" providerId="ADAL" clId="{ECC8F861-7597-455C-94B1-A80F619DC475}" dt="2024-10-04T07:13:35.785" v="592" actId="948"/>
      <pc:docMkLst>
        <pc:docMk/>
      </pc:docMkLst>
      <pc:sldChg chg="modSp mod ord">
        <pc:chgData name="Brian Connolly" userId="3cc0afaf-3fd4-49d4-98eb-f7451fca2ae1" providerId="ADAL" clId="{ECC8F861-7597-455C-94B1-A80F619DC475}" dt="2024-10-02T08:53:38.435" v="517" actId="1076"/>
        <pc:sldMkLst>
          <pc:docMk/>
          <pc:sldMk cId="872443844" sldId="290"/>
        </pc:sldMkLst>
      </pc:sldChg>
      <pc:sldChg chg="addSp modSp new mod">
        <pc:chgData name="Brian Connolly" userId="3cc0afaf-3fd4-49d4-98eb-f7451fca2ae1" providerId="ADAL" clId="{ECC8F861-7597-455C-94B1-A80F619DC475}" dt="2024-10-02T06:32:35.008" v="67" actId="6549"/>
        <pc:sldMkLst>
          <pc:docMk/>
          <pc:sldMk cId="3786205438" sldId="292"/>
        </pc:sldMkLst>
      </pc:sldChg>
      <pc:sldChg chg="modSp mod">
        <pc:chgData name="Brian Connolly" userId="3cc0afaf-3fd4-49d4-98eb-f7451fca2ae1" providerId="ADAL" clId="{ECC8F861-7597-455C-94B1-A80F619DC475}" dt="2024-10-04T07:13:35.785" v="592" actId="948"/>
        <pc:sldMkLst>
          <pc:docMk/>
          <pc:sldMk cId="1125233477" sldId="306"/>
        </pc:sldMkLst>
      </pc:sldChg>
      <pc:sldChg chg="modSp add del mod ord">
        <pc:chgData name="Brian Connolly" userId="3cc0afaf-3fd4-49d4-98eb-f7451fca2ae1" providerId="ADAL" clId="{ECC8F861-7597-455C-94B1-A80F619DC475}" dt="2024-10-02T08:53:42.699" v="518" actId="47"/>
        <pc:sldMkLst>
          <pc:docMk/>
          <pc:sldMk cId="875794407" sldId="324"/>
        </pc:sldMkLst>
      </pc:sldChg>
      <pc:sldChg chg="modSp del mod">
        <pc:chgData name="Brian Connolly" userId="3cc0afaf-3fd4-49d4-98eb-f7451fca2ae1" providerId="ADAL" clId="{ECC8F861-7597-455C-94B1-A80F619DC475}" dt="2024-10-04T07:10:03.549" v="528" actId="47"/>
        <pc:sldMkLst>
          <pc:docMk/>
          <pc:sldMk cId="2399830042" sldId="325"/>
        </pc:sldMkLst>
      </pc:sldChg>
      <pc:sldChg chg="modSp mod">
        <pc:chgData name="Brian Connolly" userId="3cc0afaf-3fd4-49d4-98eb-f7451fca2ae1" providerId="ADAL" clId="{ECC8F861-7597-455C-94B1-A80F619DC475}" dt="2024-10-04T07:09:45.818" v="527" actId="20577"/>
        <pc:sldMkLst>
          <pc:docMk/>
          <pc:sldMk cId="3720785512" sldId="326"/>
        </pc:sldMkLst>
      </pc:sldChg>
    </pc:docChg>
  </pc:docChgLst>
  <pc:docChgLst>
    <pc:chgData name="gemma@ruffino.co.uk" userId="S::urn:spo:guest#gemma@ruffino.co.uk::" providerId="AD" clId="Web-{230A3766-614B-8441-D8D9-6DD6067EB94B}"/>
    <pc:docChg chg="modSld">
      <pc:chgData name="gemma@ruffino.co.uk" userId="S::urn:spo:guest#gemma@ruffino.co.uk::" providerId="AD" clId="Web-{230A3766-614B-8441-D8D9-6DD6067EB94B}" dt="2025-01-07T11:44:20.764" v="3" actId="20577"/>
      <pc:docMkLst>
        <pc:docMk/>
      </pc:docMkLst>
      <pc:sldChg chg="modSp">
        <pc:chgData name="gemma@ruffino.co.uk" userId="S::urn:spo:guest#gemma@ruffino.co.uk::" providerId="AD" clId="Web-{230A3766-614B-8441-D8D9-6DD6067EB94B}" dt="2025-01-07T11:44:20.764" v="3" actId="20577"/>
        <pc:sldMkLst>
          <pc:docMk/>
          <pc:sldMk cId="3351269954" sldId="277"/>
        </pc:sldMkLst>
      </pc:sldChg>
      <pc:sldChg chg="modSp">
        <pc:chgData name="gemma@ruffino.co.uk" userId="S::urn:spo:guest#gemma@ruffino.co.uk::" providerId="AD" clId="Web-{230A3766-614B-8441-D8D9-6DD6067EB94B}" dt="2025-01-07T11:44:17.249" v="2" actId="20577"/>
        <pc:sldMkLst>
          <pc:docMk/>
          <pc:sldMk cId="1128034762" sldId="278"/>
        </pc:sldMkLst>
      </pc:sldChg>
      <pc:sldChg chg="modSp">
        <pc:chgData name="gemma@ruffino.co.uk" userId="S::urn:spo:guest#gemma@ruffino.co.uk::" providerId="AD" clId="Web-{230A3766-614B-8441-D8D9-6DD6067EB94B}" dt="2025-01-07T11:44:12.826" v="0" actId="20577"/>
        <pc:sldMkLst>
          <pc:docMk/>
          <pc:sldMk cId="3825380183" sldId="279"/>
        </pc:sldMkLst>
      </pc:sldChg>
    </pc:docChg>
  </pc:docChgLst>
  <pc:docChgLst>
    <pc:chgData name="Brian Connolly" userId="3cc0afaf-3fd4-49d4-98eb-f7451fca2ae1" providerId="ADAL" clId="{BBB9A053-2B84-4EB0-87F4-CFA162293371}"/>
    <pc:docChg chg="custSel modSld modMainMaster">
      <pc:chgData name="Brian Connolly" userId="3cc0afaf-3fd4-49d4-98eb-f7451fca2ae1" providerId="ADAL" clId="{BBB9A053-2B84-4EB0-87F4-CFA162293371}" dt="2024-09-19T21:00:26.560" v="121" actId="1076"/>
      <pc:docMkLst>
        <pc:docMk/>
      </pc:docMkLst>
      <pc:sldChg chg="delSp modSp mod">
        <pc:chgData name="Brian Connolly" userId="3cc0afaf-3fd4-49d4-98eb-f7451fca2ae1" providerId="ADAL" clId="{BBB9A053-2B84-4EB0-87F4-CFA162293371}" dt="2024-09-19T20:50:16.625" v="117" actId="20577"/>
        <pc:sldMkLst>
          <pc:docMk/>
          <pc:sldMk cId="1540209616" sldId="256"/>
        </pc:sldMkLst>
      </pc:sldChg>
      <pc:sldChg chg="delSp mod">
        <pc:chgData name="Brian Connolly" userId="3cc0afaf-3fd4-49d4-98eb-f7451fca2ae1" providerId="ADAL" clId="{BBB9A053-2B84-4EB0-87F4-CFA162293371}" dt="2024-09-19T19:27:36.376" v="41" actId="478"/>
        <pc:sldMkLst>
          <pc:docMk/>
          <pc:sldMk cId="900257663" sldId="259"/>
        </pc:sldMkLst>
      </pc:sldChg>
      <pc:sldChg chg="addSp delSp modSp mod">
        <pc:chgData name="Brian Connolly" userId="3cc0afaf-3fd4-49d4-98eb-f7451fca2ae1" providerId="ADAL" clId="{BBB9A053-2B84-4EB0-87F4-CFA162293371}" dt="2024-09-19T21:00:26.560" v="121" actId="1076"/>
        <pc:sldMkLst>
          <pc:docMk/>
          <pc:sldMk cId="3146518730" sldId="260"/>
        </pc:sldMkLst>
      </pc:sldChg>
      <pc:sldChg chg="addSp delSp modSp mod">
        <pc:chgData name="Brian Connolly" userId="3cc0afaf-3fd4-49d4-98eb-f7451fca2ae1" providerId="ADAL" clId="{BBB9A053-2B84-4EB0-87F4-CFA162293371}" dt="2024-09-19T19:28:43.738" v="64"/>
        <pc:sldMkLst>
          <pc:docMk/>
          <pc:sldMk cId="1310923626" sldId="262"/>
        </pc:sldMkLst>
      </pc:sldChg>
      <pc:sldChg chg="delSp mod">
        <pc:chgData name="Brian Connolly" userId="3cc0afaf-3fd4-49d4-98eb-f7451fca2ae1" providerId="ADAL" clId="{BBB9A053-2B84-4EB0-87F4-CFA162293371}" dt="2024-09-19T19:27:45.775" v="44" actId="478"/>
        <pc:sldMkLst>
          <pc:docMk/>
          <pc:sldMk cId="3900127704" sldId="263"/>
        </pc:sldMkLst>
      </pc:sldChg>
      <pc:sldChg chg="delSp mod">
        <pc:chgData name="Brian Connolly" userId="3cc0afaf-3fd4-49d4-98eb-f7451fca2ae1" providerId="ADAL" clId="{BBB9A053-2B84-4EB0-87F4-CFA162293371}" dt="2024-09-19T19:27:52.490" v="47" actId="478"/>
        <pc:sldMkLst>
          <pc:docMk/>
          <pc:sldMk cId="3982880045" sldId="264"/>
        </pc:sldMkLst>
      </pc:sldChg>
      <pc:sldChg chg="delSp mod">
        <pc:chgData name="Brian Connolly" userId="3cc0afaf-3fd4-49d4-98eb-f7451fca2ae1" providerId="ADAL" clId="{BBB9A053-2B84-4EB0-87F4-CFA162293371}" dt="2024-09-19T19:27:55.142" v="48" actId="478"/>
        <pc:sldMkLst>
          <pc:docMk/>
          <pc:sldMk cId="3989868968" sldId="265"/>
        </pc:sldMkLst>
      </pc:sldChg>
      <pc:sldChg chg="delSp mod">
        <pc:chgData name="Brian Connolly" userId="3cc0afaf-3fd4-49d4-98eb-f7451fca2ae1" providerId="ADAL" clId="{BBB9A053-2B84-4EB0-87F4-CFA162293371}" dt="2024-09-19T19:28:03.444" v="52" actId="478"/>
        <pc:sldMkLst>
          <pc:docMk/>
          <pc:sldMk cId="2070366301" sldId="270"/>
        </pc:sldMkLst>
      </pc:sldChg>
      <pc:sldChg chg="delSp modSp mod">
        <pc:chgData name="Brian Connolly" userId="3cc0afaf-3fd4-49d4-98eb-f7451fca2ae1" providerId="ADAL" clId="{BBB9A053-2B84-4EB0-87F4-CFA162293371}" dt="2024-09-19T20:48:56.895" v="97" actId="1076"/>
        <pc:sldMkLst>
          <pc:docMk/>
          <pc:sldMk cId="2500833035" sldId="271"/>
        </pc:sldMkLst>
      </pc:sldChg>
      <pc:sldChg chg="delSp mod">
        <pc:chgData name="Brian Connolly" userId="3cc0afaf-3fd4-49d4-98eb-f7451fca2ae1" providerId="ADAL" clId="{BBB9A053-2B84-4EB0-87F4-CFA162293371}" dt="2024-09-19T19:28:19.575" v="56" actId="478"/>
        <pc:sldMkLst>
          <pc:docMk/>
          <pc:sldMk cId="2729281096" sldId="274"/>
        </pc:sldMkLst>
      </pc:sldChg>
      <pc:sldChg chg="addSp delSp modSp mod">
        <pc:chgData name="Brian Connolly" userId="3cc0afaf-3fd4-49d4-98eb-f7451fca2ae1" providerId="ADAL" clId="{BBB9A053-2B84-4EB0-87F4-CFA162293371}" dt="2024-09-19T20:45:31.457" v="71"/>
        <pc:sldMkLst>
          <pc:docMk/>
          <pc:sldMk cId="1744097809" sldId="275"/>
        </pc:sldMkLst>
      </pc:sldChg>
      <pc:sldChg chg="addSp delSp modSp mod">
        <pc:chgData name="Brian Connolly" userId="3cc0afaf-3fd4-49d4-98eb-f7451fca2ae1" providerId="ADAL" clId="{BBB9A053-2B84-4EB0-87F4-CFA162293371}" dt="2024-09-19T20:47:58.201" v="87"/>
        <pc:sldMkLst>
          <pc:docMk/>
          <pc:sldMk cId="465659734" sldId="276"/>
        </pc:sldMkLst>
      </pc:sldChg>
      <pc:sldChg chg="delSp mod">
        <pc:chgData name="Brian Connolly" userId="3cc0afaf-3fd4-49d4-98eb-f7451fca2ae1" providerId="ADAL" clId="{BBB9A053-2B84-4EB0-87F4-CFA162293371}" dt="2024-09-19T19:28:33.285" v="63" actId="478"/>
        <pc:sldMkLst>
          <pc:docMk/>
          <pc:sldMk cId="3351269954" sldId="277"/>
        </pc:sldMkLst>
      </pc:sldChg>
      <pc:sldChg chg="delSp mod">
        <pc:chgData name="Brian Connolly" userId="3cc0afaf-3fd4-49d4-98eb-f7451fca2ae1" providerId="ADAL" clId="{BBB9A053-2B84-4EB0-87F4-CFA162293371}" dt="2024-09-19T19:28:31.654" v="62" actId="478"/>
        <pc:sldMkLst>
          <pc:docMk/>
          <pc:sldMk cId="1128034762" sldId="278"/>
        </pc:sldMkLst>
      </pc:sldChg>
      <pc:sldChg chg="delSp mod">
        <pc:chgData name="Brian Connolly" userId="3cc0afaf-3fd4-49d4-98eb-f7451fca2ae1" providerId="ADAL" clId="{BBB9A053-2B84-4EB0-87F4-CFA162293371}" dt="2024-09-19T19:28:29.653" v="61" actId="478"/>
        <pc:sldMkLst>
          <pc:docMk/>
          <pc:sldMk cId="3825380183" sldId="279"/>
        </pc:sldMkLst>
      </pc:sldChg>
      <pc:sldChg chg="delSp mod">
        <pc:chgData name="Brian Connolly" userId="3cc0afaf-3fd4-49d4-98eb-f7451fca2ae1" providerId="ADAL" clId="{BBB9A053-2B84-4EB0-87F4-CFA162293371}" dt="2024-09-19T19:27:58.693" v="50" actId="478"/>
        <pc:sldMkLst>
          <pc:docMk/>
          <pc:sldMk cId="3016156199" sldId="280"/>
        </pc:sldMkLst>
      </pc:sldChg>
      <pc:sldChg chg="delSp mod">
        <pc:chgData name="Brian Connolly" userId="3cc0afaf-3fd4-49d4-98eb-f7451fca2ae1" providerId="ADAL" clId="{BBB9A053-2B84-4EB0-87F4-CFA162293371}" dt="2024-09-19T19:28:05.356" v="53" actId="478"/>
        <pc:sldMkLst>
          <pc:docMk/>
          <pc:sldMk cId="977641780" sldId="282"/>
        </pc:sldMkLst>
      </pc:sldChg>
      <pc:sldChg chg="addSp delSp modSp mod">
        <pc:chgData name="Brian Connolly" userId="3cc0afaf-3fd4-49d4-98eb-f7451fca2ae1" providerId="ADAL" clId="{BBB9A053-2B84-4EB0-87F4-CFA162293371}" dt="2024-09-19T20:48:50.724" v="96" actId="1076"/>
        <pc:sldMkLst>
          <pc:docMk/>
          <pc:sldMk cId="2292711218" sldId="283"/>
        </pc:sldMkLst>
      </pc:sldChg>
      <pc:sldChg chg="delSp mod">
        <pc:chgData name="Brian Connolly" userId="3cc0afaf-3fd4-49d4-98eb-f7451fca2ae1" providerId="ADAL" clId="{BBB9A053-2B84-4EB0-87F4-CFA162293371}" dt="2024-09-19T19:27:43.529" v="43" actId="478"/>
        <pc:sldMkLst>
          <pc:docMk/>
          <pc:sldMk cId="2547097864" sldId="286"/>
        </pc:sldMkLst>
      </pc:sldChg>
      <pc:sldChg chg="delSp mod">
        <pc:chgData name="Brian Connolly" userId="3cc0afaf-3fd4-49d4-98eb-f7451fca2ae1" providerId="ADAL" clId="{BBB9A053-2B84-4EB0-87F4-CFA162293371}" dt="2024-09-19T19:28:08.060" v="54" actId="478"/>
        <pc:sldMkLst>
          <pc:docMk/>
          <pc:sldMk cId="754652568" sldId="287"/>
        </pc:sldMkLst>
      </pc:sldChg>
      <pc:sldChg chg="delSp mod">
        <pc:chgData name="Brian Connolly" userId="3cc0afaf-3fd4-49d4-98eb-f7451fca2ae1" providerId="ADAL" clId="{BBB9A053-2B84-4EB0-87F4-CFA162293371}" dt="2024-09-19T19:28:17.510" v="55" actId="478"/>
        <pc:sldMkLst>
          <pc:docMk/>
          <pc:sldMk cId="3206719527" sldId="288"/>
        </pc:sldMkLst>
      </pc:sldChg>
      <pc:sldChg chg="delSp mod">
        <pc:chgData name="Brian Connolly" userId="3cc0afaf-3fd4-49d4-98eb-f7451fca2ae1" providerId="ADAL" clId="{BBB9A053-2B84-4EB0-87F4-CFA162293371}" dt="2024-09-19T19:27:47.877" v="45" actId="478"/>
        <pc:sldMkLst>
          <pc:docMk/>
          <pc:sldMk cId="2687769434" sldId="289"/>
        </pc:sldMkLst>
      </pc:sldChg>
      <pc:sldChg chg="delSp mod">
        <pc:chgData name="Brian Connolly" userId="3cc0afaf-3fd4-49d4-98eb-f7451fca2ae1" providerId="ADAL" clId="{BBB9A053-2B84-4EB0-87F4-CFA162293371}" dt="2024-09-19T19:28:28.243" v="60" actId="478"/>
        <pc:sldMkLst>
          <pc:docMk/>
          <pc:sldMk cId="872443844" sldId="290"/>
        </pc:sldMkLst>
      </pc:sldChg>
      <pc:sldMasterChg chg="delSp modSp mod">
        <pc:chgData name="Brian Connolly" userId="3cc0afaf-3fd4-49d4-98eb-f7451fca2ae1" providerId="ADAL" clId="{BBB9A053-2B84-4EB0-87F4-CFA162293371}" dt="2024-09-19T19:27:29.300" v="39" actId="20577"/>
        <pc:sldMasterMkLst>
          <pc:docMk/>
          <pc:sldMasterMk cId="4131813110" sldId="2147483648"/>
        </pc:sldMasterMkLst>
      </pc:sldMasterChg>
    </pc:docChg>
  </pc:docChgLst>
  <pc:docChgLst>
    <pc:chgData name="Lotta Hagman" userId="d6416cb5-e18c-4783-84b1-dc0e5cd678ba" providerId="ADAL" clId="{4AFE33CA-8F9F-4411-B9DF-4EF0E3E00492}"/>
    <pc:docChg chg="undo redo custSel modSld">
      <pc:chgData name="Lotta Hagman" userId="d6416cb5-e18c-4783-84b1-dc0e5cd678ba" providerId="ADAL" clId="{4AFE33CA-8F9F-4411-B9DF-4EF0E3E00492}" dt="2025-01-02T20:16:50.622" v="14" actId="478"/>
      <pc:docMkLst>
        <pc:docMk/>
      </pc:docMkLst>
      <pc:sldChg chg="modSp mod">
        <pc:chgData name="Lotta Hagman" userId="d6416cb5-e18c-4783-84b1-dc0e5cd678ba" providerId="ADAL" clId="{4AFE33CA-8F9F-4411-B9DF-4EF0E3E00492}" dt="2025-01-02T20:15:04.660" v="9" actId="113"/>
        <pc:sldMkLst>
          <pc:docMk/>
          <pc:sldMk cId="3146518730" sldId="260"/>
        </pc:sldMkLst>
      </pc:sldChg>
      <pc:sldChg chg="delSp mod">
        <pc:chgData name="Lotta Hagman" userId="d6416cb5-e18c-4783-84b1-dc0e5cd678ba" providerId="ADAL" clId="{4AFE33CA-8F9F-4411-B9DF-4EF0E3E00492}" dt="2025-01-02T20:15:57.062" v="10" actId="478"/>
        <pc:sldMkLst>
          <pc:docMk/>
          <pc:sldMk cId="2070366301" sldId="270"/>
        </pc:sldMkLst>
      </pc:sldChg>
      <pc:sldChg chg="delSp mod">
        <pc:chgData name="Lotta Hagman" userId="d6416cb5-e18c-4783-84b1-dc0e5cd678ba" providerId="ADAL" clId="{4AFE33CA-8F9F-4411-B9DF-4EF0E3E00492}" dt="2025-01-02T20:16:50.622" v="14" actId="478"/>
        <pc:sldMkLst>
          <pc:docMk/>
          <pc:sldMk cId="2729281096" sldId="274"/>
        </pc:sldMkLst>
      </pc:sldChg>
      <pc:sldChg chg="delSp mod">
        <pc:chgData name="Lotta Hagman" userId="d6416cb5-e18c-4783-84b1-dc0e5cd678ba" providerId="ADAL" clId="{4AFE33CA-8F9F-4411-B9DF-4EF0E3E00492}" dt="2025-01-02T20:16:17.622" v="12" actId="478"/>
        <pc:sldMkLst>
          <pc:docMk/>
          <pc:sldMk cId="754652568" sldId="287"/>
        </pc:sldMkLst>
      </pc:sldChg>
      <pc:sldChg chg="delSp mod">
        <pc:chgData name="Lotta Hagman" userId="d6416cb5-e18c-4783-84b1-dc0e5cd678ba" providerId="ADAL" clId="{4AFE33CA-8F9F-4411-B9DF-4EF0E3E00492}" dt="2025-01-02T20:16:25.141" v="13" actId="478"/>
        <pc:sldMkLst>
          <pc:docMk/>
          <pc:sldMk cId="3206719527" sldId="288"/>
        </pc:sldMkLst>
      </pc:sldChg>
      <pc:sldChg chg="delSp mod">
        <pc:chgData name="Lotta Hagman" userId="d6416cb5-e18c-4783-84b1-dc0e5cd678ba" providerId="ADAL" clId="{4AFE33CA-8F9F-4411-B9DF-4EF0E3E00492}" dt="2025-01-02T20:16:09.406" v="11" actId="478"/>
        <pc:sldMkLst>
          <pc:docMk/>
          <pc:sldMk cId="697981722" sldId="291"/>
        </pc:sldMkLst>
      </pc:sldChg>
    </pc:docChg>
  </pc:docChgLst>
  <pc:docChgLst>
    <pc:chgData name="gemma@ruffino.co.uk" userId="S::urn:spo:guest#gemma@ruffino.co.uk::" providerId="AD" clId="Web-{75E67B7C-505C-63DD-50DD-33E14809121D}"/>
    <pc:docChg chg="modSld">
      <pc:chgData name="gemma@ruffino.co.uk" userId="S::urn:spo:guest#gemma@ruffino.co.uk::" providerId="AD" clId="Web-{75E67B7C-505C-63DD-50DD-33E14809121D}" dt="2024-12-21T22:00:03.555" v="55" actId="20577"/>
      <pc:docMkLst>
        <pc:docMk/>
      </pc:docMkLst>
      <pc:sldChg chg="modSp">
        <pc:chgData name="gemma@ruffino.co.uk" userId="S::urn:spo:guest#gemma@ruffino.co.uk::" providerId="AD" clId="Web-{75E67B7C-505C-63DD-50DD-33E14809121D}" dt="2024-12-21T21:10:02.844" v="1"/>
        <pc:sldMkLst>
          <pc:docMk/>
          <pc:sldMk cId="3900127704" sldId="263"/>
        </pc:sldMkLst>
      </pc:sldChg>
      <pc:sldChg chg="modSp">
        <pc:chgData name="gemma@ruffino.co.uk" userId="S::urn:spo:guest#gemma@ruffino.co.uk::" providerId="AD" clId="Web-{75E67B7C-505C-63DD-50DD-33E14809121D}" dt="2024-12-21T21:58:34.583" v="31" actId="20577"/>
        <pc:sldMkLst>
          <pc:docMk/>
          <pc:sldMk cId="3989868968" sldId="265"/>
        </pc:sldMkLst>
      </pc:sldChg>
      <pc:sldChg chg="modSp">
        <pc:chgData name="gemma@ruffino.co.uk" userId="S::urn:spo:guest#gemma@ruffino.co.uk::" providerId="AD" clId="Web-{75E67B7C-505C-63DD-50DD-33E14809121D}" dt="2024-12-21T21:59:39.507" v="45" actId="20577"/>
        <pc:sldMkLst>
          <pc:docMk/>
          <pc:sldMk cId="2729281096" sldId="274"/>
        </pc:sldMkLst>
      </pc:sldChg>
      <pc:sldChg chg="modSp">
        <pc:chgData name="gemma@ruffino.co.uk" userId="S::urn:spo:guest#gemma@ruffino.co.uk::" providerId="AD" clId="Web-{75E67B7C-505C-63DD-50DD-33E14809121D}" dt="2024-12-21T21:59:46.961" v="47" actId="20577"/>
        <pc:sldMkLst>
          <pc:docMk/>
          <pc:sldMk cId="1744097809" sldId="275"/>
        </pc:sldMkLst>
      </pc:sldChg>
      <pc:sldChg chg="modSp">
        <pc:chgData name="gemma@ruffino.co.uk" userId="S::urn:spo:guest#gemma@ruffino.co.uk::" providerId="AD" clId="Web-{75E67B7C-505C-63DD-50DD-33E14809121D}" dt="2024-12-21T22:00:03.555" v="55" actId="20577"/>
        <pc:sldMkLst>
          <pc:docMk/>
          <pc:sldMk cId="465659734" sldId="276"/>
        </pc:sldMkLst>
      </pc:sldChg>
      <pc:sldChg chg="modSp">
        <pc:chgData name="gemma@ruffino.co.uk" userId="S::urn:spo:guest#gemma@ruffino.co.uk::" providerId="AD" clId="Web-{75E67B7C-505C-63DD-50DD-33E14809121D}" dt="2024-12-21T21:10:26.172" v="15"/>
        <pc:sldMkLst>
          <pc:docMk/>
          <pc:sldMk cId="2547097864" sldId="286"/>
        </pc:sldMkLst>
      </pc:sldChg>
      <pc:sldChg chg="modSp">
        <pc:chgData name="gemma@ruffino.co.uk" userId="S::urn:spo:guest#gemma@ruffino.co.uk::" providerId="AD" clId="Web-{75E67B7C-505C-63DD-50DD-33E14809121D}" dt="2024-12-21T21:59:31.788" v="43" actId="20577"/>
        <pc:sldMkLst>
          <pc:docMk/>
          <pc:sldMk cId="3206719527" sldId="288"/>
        </pc:sldMkLst>
      </pc:sldChg>
      <pc:sldChg chg="modSp">
        <pc:chgData name="gemma@ruffino.co.uk" userId="S::urn:spo:guest#gemma@ruffino.co.uk::" providerId="AD" clId="Web-{75E67B7C-505C-63DD-50DD-33E14809121D}" dt="2024-12-21T21:58:03.192" v="25" actId="20577"/>
        <pc:sldMkLst>
          <pc:docMk/>
          <pc:sldMk cId="2687769434" sldId="289"/>
        </pc:sldMkLst>
      </pc:sldChg>
      <pc:sldChg chg="modSp">
        <pc:chgData name="gemma@ruffino.co.uk" userId="S::urn:spo:guest#gemma@ruffino.co.uk::" providerId="AD" clId="Web-{75E67B7C-505C-63DD-50DD-33E14809121D}" dt="2024-12-21T21:59:22.366" v="41" actId="20577"/>
        <pc:sldMkLst>
          <pc:docMk/>
          <pc:sldMk cId="697981722" sldId="291"/>
        </pc:sldMkLst>
      </pc:sldChg>
      <pc:sldChg chg="modSp">
        <pc:chgData name="gemma@ruffino.co.uk" userId="S::urn:spo:guest#gemma@ruffino.co.uk::" providerId="AD" clId="Web-{75E67B7C-505C-63DD-50DD-33E14809121D}" dt="2024-12-21T21:57:47.269" v="21"/>
        <pc:sldMkLst>
          <pc:docMk/>
          <pc:sldMk cId="1125233477" sldId="306"/>
        </pc:sldMkLst>
      </pc:sldChg>
    </pc:docChg>
  </pc:docChgLst>
  <pc:docChgLst>
    <pc:chgData name="Brian Connolly" userId="3cc0afaf-3fd4-49d4-98eb-f7451fca2ae1" providerId="ADAL" clId="{413FCD02-3C40-4651-89C4-19FEE0035B72}"/>
    <pc:docChg chg="undo custSel addSld delSld modSld modMainMaster">
      <pc:chgData name="Brian Connolly" userId="3cc0afaf-3fd4-49d4-98eb-f7451fca2ae1" providerId="ADAL" clId="{413FCD02-3C40-4651-89C4-19FEE0035B72}" dt="2024-09-05T01:40:03.207" v="2127" actId="1076"/>
      <pc:docMkLst>
        <pc:docMk/>
      </pc:docMkLst>
      <pc:sldChg chg="modSp mod">
        <pc:chgData name="Brian Connolly" userId="3cc0afaf-3fd4-49d4-98eb-f7451fca2ae1" providerId="ADAL" clId="{413FCD02-3C40-4651-89C4-19FEE0035B72}" dt="2024-09-05T00:43:19.993" v="563" actId="1076"/>
        <pc:sldMkLst>
          <pc:docMk/>
          <pc:sldMk cId="1540209616" sldId="256"/>
        </pc:sldMkLst>
      </pc:sldChg>
      <pc:sldChg chg="modSp mod">
        <pc:chgData name="Brian Connolly" userId="3cc0afaf-3fd4-49d4-98eb-f7451fca2ae1" providerId="ADAL" clId="{413FCD02-3C40-4651-89C4-19FEE0035B72}" dt="2024-09-05T01:00:34.633" v="1124" actId="1076"/>
        <pc:sldMkLst>
          <pc:docMk/>
          <pc:sldMk cId="3146518730" sldId="260"/>
        </pc:sldMkLst>
      </pc:sldChg>
      <pc:sldChg chg="del">
        <pc:chgData name="Brian Connolly" userId="3cc0afaf-3fd4-49d4-98eb-f7451fca2ae1" providerId="ADAL" clId="{413FCD02-3C40-4651-89C4-19FEE0035B72}" dt="2024-09-05T01:00:46.927" v="1125" actId="47"/>
        <pc:sldMkLst>
          <pc:docMk/>
          <pc:sldMk cId="2476858360" sldId="261"/>
        </pc:sldMkLst>
      </pc:sldChg>
      <pc:sldChg chg="modSp mod">
        <pc:chgData name="Brian Connolly" userId="3cc0afaf-3fd4-49d4-98eb-f7451fca2ae1" providerId="ADAL" clId="{413FCD02-3C40-4651-89C4-19FEE0035B72}" dt="2024-09-05T00:53:20.819" v="1115" actId="20577"/>
        <pc:sldMkLst>
          <pc:docMk/>
          <pc:sldMk cId="1310923626" sldId="262"/>
        </pc:sldMkLst>
      </pc:sldChg>
      <pc:sldChg chg="modSp mod">
        <pc:chgData name="Brian Connolly" userId="3cc0afaf-3fd4-49d4-98eb-f7451fca2ae1" providerId="ADAL" clId="{413FCD02-3C40-4651-89C4-19FEE0035B72}" dt="2024-09-05T00:21:26.601" v="244" actId="5793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413FCD02-3C40-4651-89C4-19FEE0035B72}" dt="2024-09-05T01:06:28.461" v="1420" actId="113"/>
        <pc:sldMkLst>
          <pc:docMk/>
          <pc:sldMk cId="3982880045" sldId="264"/>
        </pc:sldMkLst>
      </pc:sldChg>
      <pc:sldChg chg="modSp mod">
        <pc:chgData name="Brian Connolly" userId="3cc0afaf-3fd4-49d4-98eb-f7451fca2ae1" providerId="ADAL" clId="{413FCD02-3C40-4651-89C4-19FEE0035B72}" dt="2024-09-05T01:08:47.508" v="1606" actId="179"/>
        <pc:sldMkLst>
          <pc:docMk/>
          <pc:sldMk cId="3989868968" sldId="265"/>
        </pc:sldMkLst>
      </pc:sldChg>
      <pc:sldChg chg="modSp mod">
        <pc:chgData name="Brian Connolly" userId="3cc0afaf-3fd4-49d4-98eb-f7451fca2ae1" providerId="ADAL" clId="{413FCD02-3C40-4651-89C4-19FEE0035B72}" dt="2024-09-05T01:13:25.137" v="1629" actId="1076"/>
        <pc:sldMkLst>
          <pc:docMk/>
          <pc:sldMk cId="2070366301" sldId="270"/>
        </pc:sldMkLst>
      </pc:sldChg>
      <pc:sldChg chg="modSp mod">
        <pc:chgData name="Brian Connolly" userId="3cc0afaf-3fd4-49d4-98eb-f7451fca2ae1" providerId="ADAL" clId="{413FCD02-3C40-4651-89C4-19FEE0035B72}" dt="2024-09-05T01:11:29.779" v="1610" actId="1076"/>
        <pc:sldMkLst>
          <pc:docMk/>
          <pc:sldMk cId="2500833035" sldId="271"/>
        </pc:sldMkLst>
      </pc:sldChg>
      <pc:sldChg chg="modSp mod">
        <pc:chgData name="Brian Connolly" userId="3cc0afaf-3fd4-49d4-98eb-f7451fca2ae1" providerId="ADAL" clId="{413FCD02-3C40-4651-89C4-19FEE0035B72}" dt="2024-09-05T01:22:14.488" v="1972" actId="1076"/>
        <pc:sldMkLst>
          <pc:docMk/>
          <pc:sldMk cId="2729281096" sldId="274"/>
        </pc:sldMkLst>
      </pc:sldChg>
      <pc:sldChg chg="modSp mod">
        <pc:chgData name="Brian Connolly" userId="3cc0afaf-3fd4-49d4-98eb-f7451fca2ae1" providerId="ADAL" clId="{413FCD02-3C40-4651-89C4-19FEE0035B72}" dt="2024-09-05T01:26:14.272" v="2059" actId="1076"/>
        <pc:sldMkLst>
          <pc:docMk/>
          <pc:sldMk cId="1744097809" sldId="275"/>
        </pc:sldMkLst>
      </pc:sldChg>
      <pc:sldChg chg="modSp mod">
        <pc:chgData name="Brian Connolly" userId="3cc0afaf-3fd4-49d4-98eb-f7451fca2ae1" providerId="ADAL" clId="{413FCD02-3C40-4651-89C4-19FEE0035B72}" dt="2024-09-05T01:26:11.232" v="2058" actId="1076"/>
        <pc:sldMkLst>
          <pc:docMk/>
          <pc:sldMk cId="465659734" sldId="276"/>
        </pc:sldMkLst>
      </pc:sldChg>
      <pc:sldChg chg="modSp mod">
        <pc:chgData name="Brian Connolly" userId="3cc0afaf-3fd4-49d4-98eb-f7451fca2ae1" providerId="ADAL" clId="{413FCD02-3C40-4651-89C4-19FEE0035B72}" dt="2024-09-05T01:40:03.207" v="2127" actId="1076"/>
        <pc:sldMkLst>
          <pc:docMk/>
          <pc:sldMk cId="3351269954" sldId="277"/>
        </pc:sldMkLst>
      </pc:sldChg>
      <pc:sldChg chg="modSp mod">
        <pc:chgData name="Brian Connolly" userId="3cc0afaf-3fd4-49d4-98eb-f7451fca2ae1" providerId="ADAL" clId="{413FCD02-3C40-4651-89C4-19FEE0035B72}" dt="2024-09-05T01:39:50.128" v="2124" actId="1076"/>
        <pc:sldMkLst>
          <pc:docMk/>
          <pc:sldMk cId="1128034762" sldId="278"/>
        </pc:sldMkLst>
      </pc:sldChg>
      <pc:sldChg chg="modSp mod">
        <pc:chgData name="Brian Connolly" userId="3cc0afaf-3fd4-49d4-98eb-f7451fca2ae1" providerId="ADAL" clId="{413FCD02-3C40-4651-89C4-19FEE0035B72}" dt="2024-09-05T01:39:31.374" v="2120" actId="14100"/>
        <pc:sldMkLst>
          <pc:docMk/>
          <pc:sldMk cId="3825380183" sldId="279"/>
        </pc:sldMkLst>
      </pc:sldChg>
      <pc:sldChg chg="modSp mod">
        <pc:chgData name="Brian Connolly" userId="3cc0afaf-3fd4-49d4-98eb-f7451fca2ae1" providerId="ADAL" clId="{413FCD02-3C40-4651-89C4-19FEE0035B72}" dt="2024-09-05T01:12:18.077" v="1619" actId="6549"/>
        <pc:sldMkLst>
          <pc:docMk/>
          <pc:sldMk cId="3016156199" sldId="280"/>
        </pc:sldMkLst>
      </pc:sldChg>
      <pc:sldChg chg="modSp mod">
        <pc:chgData name="Brian Connolly" userId="3cc0afaf-3fd4-49d4-98eb-f7451fca2ae1" providerId="ADAL" clId="{413FCD02-3C40-4651-89C4-19FEE0035B72}" dt="2024-09-05T01:15:31.610" v="1643" actId="255"/>
        <pc:sldMkLst>
          <pc:docMk/>
          <pc:sldMk cId="977641780" sldId="282"/>
        </pc:sldMkLst>
      </pc:sldChg>
      <pc:sldChg chg="modSp mod">
        <pc:chgData name="Brian Connolly" userId="3cc0afaf-3fd4-49d4-98eb-f7451fca2ae1" providerId="ADAL" clId="{413FCD02-3C40-4651-89C4-19FEE0035B72}" dt="2024-09-05T01:12:59.968" v="1627" actId="1076"/>
        <pc:sldMkLst>
          <pc:docMk/>
          <pc:sldMk cId="2292711218" sldId="283"/>
        </pc:sldMkLst>
      </pc:sldChg>
      <pc:sldChg chg="modSp mod">
        <pc:chgData name="Brian Connolly" userId="3cc0afaf-3fd4-49d4-98eb-f7451fca2ae1" providerId="ADAL" clId="{413FCD02-3C40-4651-89C4-19FEE0035B72}" dt="2024-09-05T00:22:06.163" v="251" actId="948"/>
        <pc:sldMkLst>
          <pc:docMk/>
          <pc:sldMk cId="2547097864" sldId="286"/>
        </pc:sldMkLst>
      </pc:sldChg>
      <pc:sldChg chg="modSp mod">
        <pc:chgData name="Brian Connolly" userId="3cc0afaf-3fd4-49d4-98eb-f7451fca2ae1" providerId="ADAL" clId="{413FCD02-3C40-4651-89C4-19FEE0035B72}" dt="2024-09-05T01:21:50.158" v="1971" actId="6549"/>
        <pc:sldMkLst>
          <pc:docMk/>
          <pc:sldMk cId="754652568" sldId="287"/>
        </pc:sldMkLst>
      </pc:sldChg>
      <pc:sldChg chg="modSp mod">
        <pc:chgData name="Brian Connolly" userId="3cc0afaf-3fd4-49d4-98eb-f7451fca2ae1" providerId="ADAL" clId="{413FCD02-3C40-4651-89C4-19FEE0035B72}" dt="2024-09-05T01:21:15.083" v="1949" actId="20577"/>
        <pc:sldMkLst>
          <pc:docMk/>
          <pc:sldMk cId="3206719527" sldId="288"/>
        </pc:sldMkLst>
      </pc:sldChg>
      <pc:sldChg chg="modSp add mod">
        <pc:chgData name="Brian Connolly" userId="3cc0afaf-3fd4-49d4-98eb-f7451fca2ae1" providerId="ADAL" clId="{413FCD02-3C40-4651-89C4-19FEE0035B72}" dt="2024-09-05T00:46:54.611" v="960" actId="179"/>
        <pc:sldMkLst>
          <pc:docMk/>
          <pc:sldMk cId="2687769434" sldId="289"/>
        </pc:sldMkLst>
      </pc:sldChg>
      <pc:sldChg chg="addSp delSp modSp add mod delAnim modAnim">
        <pc:chgData name="Brian Connolly" userId="3cc0afaf-3fd4-49d4-98eb-f7451fca2ae1" providerId="ADAL" clId="{413FCD02-3C40-4651-89C4-19FEE0035B72}" dt="2024-09-05T01:38:36.991" v="2107" actId="1076"/>
        <pc:sldMkLst>
          <pc:docMk/>
          <pc:sldMk cId="872443844" sldId="290"/>
        </pc:sldMkLst>
      </pc:sldChg>
      <pc:sldMasterChg chg="modSp mod">
        <pc:chgData name="Brian Connolly" userId="3cc0afaf-3fd4-49d4-98eb-f7451fca2ae1" providerId="ADAL" clId="{413FCD02-3C40-4651-89C4-19FEE0035B72}" dt="2024-09-05T00:19:31.927" v="3"/>
        <pc:sldMasterMkLst>
          <pc:docMk/>
          <pc:sldMasterMk cId="4131813110" sldId="2147483648"/>
        </pc:sldMasterMkLst>
      </pc:sldMasterChg>
    </pc:docChg>
  </pc:docChgLst>
  <pc:docChgLst>
    <pc:chgData name="Lotta Hagman" userId="d6416cb5-e18c-4783-84b1-dc0e5cd678ba" providerId="ADAL" clId="{4C66D300-AEA8-4DAB-B056-92A9E2123F20}"/>
    <pc:docChg chg="undo custSel modSld sldOrd">
      <pc:chgData name="Lotta Hagman" userId="d6416cb5-e18c-4783-84b1-dc0e5cd678ba" providerId="ADAL" clId="{4C66D300-AEA8-4DAB-B056-92A9E2123F20}" dt="2024-09-19T20:36:42.867" v="629"/>
      <pc:docMkLst>
        <pc:docMk/>
      </pc:docMkLst>
      <pc:sldChg chg="modSp mod">
        <pc:chgData name="Lotta Hagman" userId="d6416cb5-e18c-4783-84b1-dc0e5cd678ba" providerId="ADAL" clId="{4C66D300-AEA8-4DAB-B056-92A9E2123F20}" dt="2024-09-19T19:13:28.468" v="96" actId="20577"/>
        <pc:sldMkLst>
          <pc:docMk/>
          <pc:sldMk cId="1540209616" sldId="256"/>
        </pc:sldMkLst>
      </pc:sldChg>
      <pc:sldChg chg="modSp mod">
        <pc:chgData name="Lotta Hagman" userId="d6416cb5-e18c-4783-84b1-dc0e5cd678ba" providerId="ADAL" clId="{4C66D300-AEA8-4DAB-B056-92A9E2123F20}" dt="2024-09-19T19:15:44.793" v="118" actId="20577"/>
        <pc:sldMkLst>
          <pc:docMk/>
          <pc:sldMk cId="1310923626" sldId="262"/>
        </pc:sldMkLst>
      </pc:sldChg>
      <pc:sldChg chg="modSp mod">
        <pc:chgData name="Lotta Hagman" userId="d6416cb5-e18c-4783-84b1-dc0e5cd678ba" providerId="ADAL" clId="{4C66D300-AEA8-4DAB-B056-92A9E2123F20}" dt="2024-09-19T19:38:32.712" v="157" actId="20577"/>
        <pc:sldMkLst>
          <pc:docMk/>
          <pc:sldMk cId="3982880045" sldId="264"/>
        </pc:sldMkLst>
      </pc:sldChg>
      <pc:sldChg chg="modSp mod">
        <pc:chgData name="Lotta Hagman" userId="d6416cb5-e18c-4783-84b1-dc0e5cd678ba" providerId="ADAL" clId="{4C66D300-AEA8-4DAB-B056-92A9E2123F20}" dt="2024-09-19T19:44:37.046" v="162" actId="20577"/>
        <pc:sldMkLst>
          <pc:docMk/>
          <pc:sldMk cId="3989868968" sldId="265"/>
        </pc:sldMkLst>
      </pc:sldChg>
      <pc:sldChg chg="modSp mod">
        <pc:chgData name="Lotta Hagman" userId="d6416cb5-e18c-4783-84b1-dc0e5cd678ba" providerId="ADAL" clId="{4C66D300-AEA8-4DAB-B056-92A9E2123F20}" dt="2024-09-19T20:16:39.451" v="173" actId="20577"/>
        <pc:sldMkLst>
          <pc:docMk/>
          <pc:sldMk cId="2070366301" sldId="270"/>
        </pc:sldMkLst>
      </pc:sldChg>
      <pc:sldChg chg="modSp mod">
        <pc:chgData name="Lotta Hagman" userId="d6416cb5-e18c-4783-84b1-dc0e5cd678ba" providerId="ADAL" clId="{4C66D300-AEA8-4DAB-B056-92A9E2123F20}" dt="2024-09-19T20:11:41.427" v="170" actId="20577"/>
        <pc:sldMkLst>
          <pc:docMk/>
          <pc:sldMk cId="2500833035" sldId="271"/>
        </pc:sldMkLst>
      </pc:sldChg>
      <pc:sldChg chg="addSp modSp mod">
        <pc:chgData name="Lotta Hagman" userId="d6416cb5-e18c-4783-84b1-dc0e5cd678ba" providerId="ADAL" clId="{4C66D300-AEA8-4DAB-B056-92A9E2123F20}" dt="2024-09-19T20:36:42.867" v="629"/>
        <pc:sldMkLst>
          <pc:docMk/>
          <pc:sldMk cId="2729281096" sldId="274"/>
        </pc:sldMkLst>
      </pc:sldChg>
      <pc:sldChg chg="ord">
        <pc:chgData name="Lotta Hagman" userId="d6416cb5-e18c-4783-84b1-dc0e5cd678ba" providerId="ADAL" clId="{4C66D300-AEA8-4DAB-B056-92A9E2123F20}" dt="2024-09-19T20:20:25.854" v="175"/>
        <pc:sldMkLst>
          <pc:docMk/>
          <pc:sldMk cId="977641780" sldId="282"/>
        </pc:sldMkLst>
      </pc:sldChg>
      <pc:sldChg chg="modSp mod">
        <pc:chgData name="Lotta Hagman" userId="d6416cb5-e18c-4783-84b1-dc0e5cd678ba" providerId="ADAL" clId="{4C66D300-AEA8-4DAB-B056-92A9E2123F20}" dt="2024-09-19T20:15:21.481" v="172" actId="20577"/>
        <pc:sldMkLst>
          <pc:docMk/>
          <pc:sldMk cId="2292711218" sldId="283"/>
        </pc:sldMkLst>
      </pc:sldChg>
      <pc:sldChg chg="modSp mod">
        <pc:chgData name="Lotta Hagman" userId="d6416cb5-e18c-4783-84b1-dc0e5cd678ba" providerId="ADAL" clId="{4C66D300-AEA8-4DAB-B056-92A9E2123F20}" dt="2024-09-19T20:32:16.153" v="457" actId="20577"/>
        <pc:sldMkLst>
          <pc:docMk/>
          <pc:sldMk cId="754652568" sldId="287"/>
        </pc:sldMkLst>
      </pc:sldChg>
      <pc:sldChg chg="modSp mod">
        <pc:chgData name="Lotta Hagman" userId="d6416cb5-e18c-4783-84b1-dc0e5cd678ba" providerId="ADAL" clId="{4C66D300-AEA8-4DAB-B056-92A9E2123F20}" dt="2024-09-19T20:32:19.867" v="458" actId="20577"/>
        <pc:sldMkLst>
          <pc:docMk/>
          <pc:sldMk cId="3206719527" sldId="288"/>
        </pc:sldMkLst>
      </pc:sldChg>
      <pc:sldChg chg="modSp mod">
        <pc:chgData name="Lotta Hagman" userId="d6416cb5-e18c-4783-84b1-dc0e5cd678ba" providerId="ADAL" clId="{4C66D300-AEA8-4DAB-B056-92A9E2123F20}" dt="2024-09-19T19:41:32.980" v="159" actId="20577"/>
        <pc:sldMkLst>
          <pc:docMk/>
          <pc:sldMk cId="2687769434" sldId="289"/>
        </pc:sldMkLst>
      </pc:sldChg>
      <pc:sldChg chg="modSp mod">
        <pc:chgData name="Lotta Hagman" userId="d6416cb5-e18c-4783-84b1-dc0e5cd678ba" providerId="ADAL" clId="{4C66D300-AEA8-4DAB-B056-92A9E2123F20}" dt="2024-09-19T20:26:36.303" v="448" actId="20577"/>
        <pc:sldMkLst>
          <pc:docMk/>
          <pc:sldMk cId="697981722" sldId="291"/>
        </pc:sldMkLst>
      </pc:sldChg>
    </pc:docChg>
  </pc:docChgLst>
  <pc:docChgLst>
    <pc:chgData name="Brian Connolly" userId="3cc0afaf-3fd4-49d4-98eb-f7451fca2ae1" providerId="ADAL" clId="{FE092D5C-5B64-400B-B8E1-806595BB1969}"/>
    <pc:docChg chg="custSel modSld">
      <pc:chgData name="Brian Connolly" userId="3cc0afaf-3fd4-49d4-98eb-f7451fca2ae1" providerId="ADAL" clId="{FE092D5C-5B64-400B-B8E1-806595BB1969}" dt="2025-01-03T18:48:40.263" v="84"/>
      <pc:docMkLst>
        <pc:docMk/>
      </pc:docMkLst>
      <pc:sldChg chg="modSp mod">
        <pc:chgData name="Brian Connolly" userId="3cc0afaf-3fd4-49d4-98eb-f7451fca2ae1" providerId="ADAL" clId="{FE092D5C-5B64-400B-B8E1-806595BB1969}" dt="2025-01-03T18:25:12.279" v="67" actId="255"/>
        <pc:sldMkLst>
          <pc:docMk/>
          <pc:sldMk cId="1540209616" sldId="256"/>
        </pc:sldMkLst>
      </pc:sldChg>
      <pc:sldChg chg="modSp mod">
        <pc:chgData name="Brian Connolly" userId="3cc0afaf-3fd4-49d4-98eb-f7451fca2ae1" providerId="ADAL" clId="{FE092D5C-5B64-400B-B8E1-806595BB1969}" dt="2025-01-03T18:21:25.738" v="2" actId="1076"/>
        <pc:sldMkLst>
          <pc:docMk/>
          <pc:sldMk cId="3900127704" sldId="263"/>
        </pc:sldMkLst>
      </pc:sldChg>
      <pc:sldChg chg="addSp delSp modSp mod">
        <pc:chgData name="Brian Connolly" userId="3cc0afaf-3fd4-49d4-98eb-f7451fca2ae1" providerId="ADAL" clId="{FE092D5C-5B64-400B-B8E1-806595BB1969}" dt="2025-01-03T18:47:24.960" v="77"/>
        <pc:sldMkLst>
          <pc:docMk/>
          <pc:sldMk cId="1744097809" sldId="275"/>
        </pc:sldMkLst>
      </pc:sldChg>
      <pc:sldChg chg="addSp delSp modSp mod">
        <pc:chgData name="Brian Connolly" userId="3cc0afaf-3fd4-49d4-98eb-f7451fca2ae1" providerId="ADAL" clId="{FE092D5C-5B64-400B-B8E1-806595BB1969}" dt="2025-01-03T18:48:40.263" v="84"/>
        <pc:sldMkLst>
          <pc:docMk/>
          <pc:sldMk cId="465659734" sldId="276"/>
        </pc:sldMkLst>
      </pc:sldChg>
      <pc:sldChg chg="modSp mod">
        <pc:chgData name="Brian Connolly" userId="3cc0afaf-3fd4-49d4-98eb-f7451fca2ae1" providerId="ADAL" clId="{FE092D5C-5B64-400B-B8E1-806595BB1969}" dt="2025-01-03T18:21:38.163" v="9" actId="1076"/>
        <pc:sldMkLst>
          <pc:docMk/>
          <pc:sldMk cId="2547097864" sldId="286"/>
        </pc:sldMkLst>
      </pc:sldChg>
      <pc:sldChg chg="modSp mod">
        <pc:chgData name="Brian Connolly" userId="3cc0afaf-3fd4-49d4-98eb-f7451fca2ae1" providerId="ADAL" clId="{FE092D5C-5B64-400B-B8E1-806595BB1969}" dt="2025-01-03T18:44:14.915" v="69" actId="1076"/>
        <pc:sldMkLst>
          <pc:docMk/>
          <pc:sldMk cId="3206719527" sldId="288"/>
        </pc:sldMkLst>
      </pc:sldChg>
      <pc:sldChg chg="modSp mod">
        <pc:chgData name="Brian Connolly" userId="3cc0afaf-3fd4-49d4-98eb-f7451fca2ae1" providerId="ADAL" clId="{FE092D5C-5B64-400B-B8E1-806595BB1969}" dt="2025-01-03T18:22:16.050" v="65" actId="1076"/>
        <pc:sldMkLst>
          <pc:docMk/>
          <pc:sldMk cId="872443844" sldId="290"/>
        </pc:sldMkLst>
      </pc:sldChg>
    </pc:docChg>
  </pc:docChgLst>
  <pc:docChgLst>
    <pc:chgData name="Lotta Hagman" userId="d6416cb5-e18c-4783-84b1-dc0e5cd678ba" providerId="ADAL" clId="{A1BD48AD-7437-4263-BCF8-F5A3D7116007}"/>
    <pc:docChg chg="modSld">
      <pc:chgData name="Lotta Hagman" userId="d6416cb5-e18c-4783-84b1-dc0e5cd678ba" providerId="ADAL" clId="{A1BD48AD-7437-4263-BCF8-F5A3D7116007}" dt="2024-10-18T22:42:36.047" v="0" actId="6549"/>
      <pc:docMkLst>
        <pc:docMk/>
      </pc:docMkLst>
      <pc:sldChg chg="modSp mod">
        <pc:chgData name="Lotta Hagman" userId="d6416cb5-e18c-4783-84b1-dc0e5cd678ba" providerId="ADAL" clId="{A1BD48AD-7437-4263-BCF8-F5A3D7116007}" dt="2024-10-18T22:42:36.047" v="0" actId="6549"/>
        <pc:sldMkLst>
          <pc:docMk/>
          <pc:sldMk cId="1125233477" sldId="306"/>
        </pc:sldMkLst>
      </pc:sldChg>
    </pc:docChg>
  </pc:docChgLst>
  <pc:docChgLst>
    <pc:chgData name="Brian Connolly" userId="3cc0afaf-3fd4-49d4-98eb-f7451fca2ae1" providerId="ADAL" clId="{26075139-23C0-4AA2-B2E1-19956EC1B8CD}"/>
    <pc:docChg chg="undo custSel addSld delSld modSld sldOrd modMainMaster">
      <pc:chgData name="Brian Connolly" userId="3cc0afaf-3fd4-49d4-98eb-f7451fca2ae1" providerId="ADAL" clId="{26075139-23C0-4AA2-B2E1-19956EC1B8CD}" dt="2024-07-12T23:54:48.089" v="961" actId="1076"/>
      <pc:docMkLst>
        <pc:docMk/>
      </pc:docMkLst>
      <pc:sldChg chg="addSp delSp modSp mod">
        <pc:chgData name="Brian Connolly" userId="3cc0afaf-3fd4-49d4-98eb-f7451fca2ae1" providerId="ADAL" clId="{26075139-23C0-4AA2-B2E1-19956EC1B8CD}" dt="2024-07-12T23:37:04.553" v="488" actId="403"/>
        <pc:sldMkLst>
          <pc:docMk/>
          <pc:sldMk cId="1540209616" sldId="256"/>
        </pc:sldMkLst>
      </pc:sldChg>
      <pc:sldChg chg="addSp delSp modSp mod">
        <pc:chgData name="Brian Connolly" userId="3cc0afaf-3fd4-49d4-98eb-f7451fca2ae1" providerId="ADAL" clId="{26075139-23C0-4AA2-B2E1-19956EC1B8CD}" dt="2024-07-12T23:25:36.586" v="272" actId="1076"/>
        <pc:sldMkLst>
          <pc:docMk/>
          <pc:sldMk cId="900257663" sldId="259"/>
        </pc:sldMkLst>
      </pc:sldChg>
      <pc:sldChg chg="addSp delSp modSp mod">
        <pc:chgData name="Brian Connolly" userId="3cc0afaf-3fd4-49d4-98eb-f7451fca2ae1" providerId="ADAL" clId="{26075139-23C0-4AA2-B2E1-19956EC1B8CD}" dt="2024-07-12T23:36:39.810" v="483" actId="1076"/>
        <pc:sldMkLst>
          <pc:docMk/>
          <pc:sldMk cId="3146518730" sldId="260"/>
        </pc:sldMkLst>
      </pc:sldChg>
      <pc:sldChg chg="addSp delSp modSp mod">
        <pc:chgData name="Brian Connolly" userId="3cc0afaf-3fd4-49d4-98eb-f7451fca2ae1" providerId="ADAL" clId="{26075139-23C0-4AA2-B2E1-19956EC1B8CD}" dt="2024-07-12T23:34:01.405" v="428" actId="14100"/>
        <pc:sldMkLst>
          <pc:docMk/>
          <pc:sldMk cId="2476858360" sldId="261"/>
        </pc:sldMkLst>
      </pc:sldChg>
      <pc:sldChg chg="addSp delSp modSp mod">
        <pc:chgData name="Brian Connolly" userId="3cc0afaf-3fd4-49d4-98eb-f7451fca2ae1" providerId="ADAL" clId="{26075139-23C0-4AA2-B2E1-19956EC1B8CD}" dt="2024-07-12T23:36:58.508" v="487" actId="6549"/>
        <pc:sldMkLst>
          <pc:docMk/>
          <pc:sldMk cId="1310923626" sldId="262"/>
        </pc:sldMkLst>
      </pc:sldChg>
      <pc:sldChg chg="addSp delSp modSp mod">
        <pc:chgData name="Brian Connolly" userId="3cc0afaf-3fd4-49d4-98eb-f7451fca2ae1" providerId="ADAL" clId="{26075139-23C0-4AA2-B2E1-19956EC1B8CD}" dt="2024-07-12T23:37:23.370" v="490" actId="255"/>
        <pc:sldMkLst>
          <pc:docMk/>
          <pc:sldMk cId="3900127704" sldId="263"/>
        </pc:sldMkLst>
      </pc:sldChg>
      <pc:sldChg chg="addSp delSp modSp mod">
        <pc:chgData name="Brian Connolly" userId="3cc0afaf-3fd4-49d4-98eb-f7451fca2ae1" providerId="ADAL" clId="{26075139-23C0-4AA2-B2E1-19956EC1B8CD}" dt="2024-07-12T23:33:53.115" v="426" actId="403"/>
        <pc:sldMkLst>
          <pc:docMk/>
          <pc:sldMk cId="3982880045" sldId="264"/>
        </pc:sldMkLst>
      </pc:sldChg>
      <pc:sldChg chg="addSp delSp modSp mod">
        <pc:chgData name="Brian Connolly" userId="3cc0afaf-3fd4-49d4-98eb-f7451fca2ae1" providerId="ADAL" clId="{26075139-23C0-4AA2-B2E1-19956EC1B8CD}" dt="2024-07-12T23:36:19.990" v="479" actId="478"/>
        <pc:sldMkLst>
          <pc:docMk/>
          <pc:sldMk cId="3989868968" sldId="265"/>
        </pc:sldMkLst>
      </pc:sldChg>
      <pc:sldChg chg="addSp delSp modSp mod">
        <pc:chgData name="Brian Connolly" userId="3cc0afaf-3fd4-49d4-98eb-f7451fca2ae1" providerId="ADAL" clId="{26075139-23C0-4AA2-B2E1-19956EC1B8CD}" dt="2024-07-12T23:52:14.809" v="904" actId="1076"/>
        <pc:sldMkLst>
          <pc:docMk/>
          <pc:sldMk cId="2070366301" sldId="270"/>
        </pc:sldMkLst>
      </pc:sldChg>
      <pc:sldChg chg="addSp delSp modSp mod">
        <pc:chgData name="Brian Connolly" userId="3cc0afaf-3fd4-49d4-98eb-f7451fca2ae1" providerId="ADAL" clId="{26075139-23C0-4AA2-B2E1-19956EC1B8CD}" dt="2024-07-12T23:39:40.722" v="499" actId="1076"/>
        <pc:sldMkLst>
          <pc:docMk/>
          <pc:sldMk cId="2500833035" sldId="271"/>
        </pc:sldMkLst>
      </pc:sldChg>
      <pc:sldChg chg="addSp delSp modSp mod">
        <pc:chgData name="Brian Connolly" userId="3cc0afaf-3fd4-49d4-98eb-f7451fca2ae1" providerId="ADAL" clId="{26075139-23C0-4AA2-B2E1-19956EC1B8CD}" dt="2024-07-12T23:51:59.455" v="900" actId="403"/>
        <pc:sldMkLst>
          <pc:docMk/>
          <pc:sldMk cId="2729281096" sldId="274"/>
        </pc:sldMkLst>
      </pc:sldChg>
      <pc:sldChg chg="addSp delSp modSp mod">
        <pc:chgData name="Brian Connolly" userId="3cc0afaf-3fd4-49d4-98eb-f7451fca2ae1" providerId="ADAL" clId="{26075139-23C0-4AA2-B2E1-19956EC1B8CD}" dt="2024-07-12T23:51:57.175" v="899" actId="403"/>
        <pc:sldMkLst>
          <pc:docMk/>
          <pc:sldMk cId="1744097809" sldId="275"/>
        </pc:sldMkLst>
      </pc:sldChg>
      <pc:sldChg chg="addSp delSp modSp mod">
        <pc:chgData name="Brian Connolly" userId="3cc0afaf-3fd4-49d4-98eb-f7451fca2ae1" providerId="ADAL" clId="{26075139-23C0-4AA2-B2E1-19956EC1B8CD}" dt="2024-07-12T23:51:53.999" v="898" actId="403"/>
        <pc:sldMkLst>
          <pc:docMk/>
          <pc:sldMk cId="465659734" sldId="276"/>
        </pc:sldMkLst>
      </pc:sldChg>
      <pc:sldChg chg="addSp delSp modSp mod">
        <pc:chgData name="Brian Connolly" userId="3cc0afaf-3fd4-49d4-98eb-f7451fca2ae1" providerId="ADAL" clId="{26075139-23C0-4AA2-B2E1-19956EC1B8CD}" dt="2024-07-12T23:54:48.089" v="961" actId="1076"/>
        <pc:sldMkLst>
          <pc:docMk/>
          <pc:sldMk cId="3351269954" sldId="277"/>
        </pc:sldMkLst>
      </pc:sldChg>
      <pc:sldChg chg="addSp delSp modSp mod">
        <pc:chgData name="Brian Connolly" userId="3cc0afaf-3fd4-49d4-98eb-f7451fca2ae1" providerId="ADAL" clId="{26075139-23C0-4AA2-B2E1-19956EC1B8CD}" dt="2024-07-12T23:54:13.897" v="950" actId="1076"/>
        <pc:sldMkLst>
          <pc:docMk/>
          <pc:sldMk cId="1128034762" sldId="278"/>
        </pc:sldMkLst>
      </pc:sldChg>
      <pc:sldChg chg="addSp delSp modSp mod">
        <pc:chgData name="Brian Connolly" userId="3cc0afaf-3fd4-49d4-98eb-f7451fca2ae1" providerId="ADAL" clId="{26075139-23C0-4AA2-B2E1-19956EC1B8CD}" dt="2024-07-12T23:53:34.930" v="939" actId="1076"/>
        <pc:sldMkLst>
          <pc:docMk/>
          <pc:sldMk cId="3825380183" sldId="279"/>
        </pc:sldMkLst>
      </pc:sldChg>
      <pc:sldChg chg="addSp delSp modSp mod">
        <pc:chgData name="Brian Connolly" userId="3cc0afaf-3fd4-49d4-98eb-f7451fca2ae1" providerId="ADAL" clId="{26075139-23C0-4AA2-B2E1-19956EC1B8CD}" dt="2024-07-12T23:40:15.667" v="571" actId="478"/>
        <pc:sldMkLst>
          <pc:docMk/>
          <pc:sldMk cId="3016156199" sldId="280"/>
        </pc:sldMkLst>
      </pc:sldChg>
      <pc:sldChg chg="addSp delSp modSp mod">
        <pc:chgData name="Brian Connolly" userId="3cc0afaf-3fd4-49d4-98eb-f7451fca2ae1" providerId="ADAL" clId="{26075139-23C0-4AA2-B2E1-19956EC1B8CD}" dt="2024-07-12T23:45:14.619" v="733"/>
        <pc:sldMkLst>
          <pc:docMk/>
          <pc:sldMk cId="977641780" sldId="282"/>
        </pc:sldMkLst>
      </pc:sldChg>
      <pc:sldChg chg="addSp delSp modSp mod">
        <pc:chgData name="Brian Connolly" userId="3cc0afaf-3fd4-49d4-98eb-f7451fca2ae1" providerId="ADAL" clId="{26075139-23C0-4AA2-B2E1-19956EC1B8CD}" dt="2024-07-12T23:40:54.414" v="575" actId="478"/>
        <pc:sldMkLst>
          <pc:docMk/>
          <pc:sldMk cId="2292711218" sldId="283"/>
        </pc:sldMkLst>
      </pc:sldChg>
      <pc:sldChg chg="del">
        <pc:chgData name="Brian Connolly" userId="3cc0afaf-3fd4-49d4-98eb-f7451fca2ae1" providerId="ADAL" clId="{26075139-23C0-4AA2-B2E1-19956EC1B8CD}" dt="2024-07-12T23:45:42.485" v="772" actId="47"/>
        <pc:sldMkLst>
          <pc:docMk/>
          <pc:sldMk cId="3143821740" sldId="284"/>
        </pc:sldMkLst>
      </pc:sldChg>
      <pc:sldChg chg="del">
        <pc:chgData name="Brian Connolly" userId="3cc0afaf-3fd4-49d4-98eb-f7451fca2ae1" providerId="ADAL" clId="{26075139-23C0-4AA2-B2E1-19956EC1B8CD}" dt="2024-07-12T23:46:01.604" v="789" actId="47"/>
        <pc:sldMkLst>
          <pc:docMk/>
          <pc:sldMk cId="2131987137" sldId="285"/>
        </pc:sldMkLst>
      </pc:sldChg>
      <pc:sldChg chg="delSp modSp add mod">
        <pc:chgData name="Brian Connolly" userId="3cc0afaf-3fd4-49d4-98eb-f7451fca2ae1" providerId="ADAL" clId="{26075139-23C0-4AA2-B2E1-19956EC1B8CD}" dt="2024-07-12T23:37:18.581" v="489" actId="255"/>
        <pc:sldMkLst>
          <pc:docMk/>
          <pc:sldMk cId="2547097864" sldId="286"/>
        </pc:sldMkLst>
      </pc:sldChg>
      <pc:sldChg chg="modSp add mod ord">
        <pc:chgData name="Brian Connolly" userId="3cc0afaf-3fd4-49d4-98eb-f7451fca2ae1" providerId="ADAL" clId="{26075139-23C0-4AA2-B2E1-19956EC1B8CD}" dt="2024-07-12T23:52:07.080" v="902" actId="403"/>
        <pc:sldMkLst>
          <pc:docMk/>
          <pc:sldMk cId="754652568" sldId="287"/>
        </pc:sldMkLst>
      </pc:sldChg>
      <pc:sldChg chg="modSp add mod">
        <pc:chgData name="Brian Connolly" userId="3cc0afaf-3fd4-49d4-98eb-f7451fca2ae1" providerId="ADAL" clId="{26075139-23C0-4AA2-B2E1-19956EC1B8CD}" dt="2024-07-12T23:52:03.029" v="901" actId="403"/>
        <pc:sldMkLst>
          <pc:docMk/>
          <pc:sldMk cId="3206719527" sldId="288"/>
        </pc:sldMkLst>
      </pc:sldChg>
      <pc:sldMasterChg chg="addSp delSp modSp mod modSldLayout">
        <pc:chgData name="Brian Connolly" userId="3cc0afaf-3fd4-49d4-98eb-f7451fca2ae1" providerId="ADAL" clId="{26075139-23C0-4AA2-B2E1-19956EC1B8CD}" dt="2024-07-12T23:17:14.771" v="72" actId="1076"/>
        <pc:sldMasterMkLst>
          <pc:docMk/>
          <pc:sldMasterMk cId="4131813110" sldId="2147483648"/>
        </pc:sldMasterMkLst>
        <pc:sldLayoutChg chg="delSp modSp mod">
          <pc:chgData name="Brian Connolly" userId="3cc0afaf-3fd4-49d4-98eb-f7451fca2ae1" providerId="ADAL" clId="{26075139-23C0-4AA2-B2E1-19956EC1B8CD}" dt="2024-07-12T23:16:36.074" v="3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gemma@ruffino.co.uk" userId="S::urn:spo:guest#gemma@ruffino.co.uk::" providerId="AD" clId="Web-{40FA3763-9B13-CDB1-F62C-8DDF5565B8AE}"/>
    <pc:docChg chg="modSld">
      <pc:chgData name="gemma@ruffino.co.uk" userId="S::urn:spo:guest#gemma@ruffino.co.uk::" providerId="AD" clId="Web-{40FA3763-9B13-CDB1-F62C-8DDF5565B8AE}" dt="2025-01-07T11:03:52.177" v="1" actId="20577"/>
      <pc:docMkLst>
        <pc:docMk/>
      </pc:docMkLst>
      <pc:sldChg chg="modSp">
        <pc:chgData name="gemma@ruffino.co.uk" userId="S::urn:spo:guest#gemma@ruffino.co.uk::" providerId="AD" clId="Web-{40FA3763-9B13-CDB1-F62C-8DDF5565B8AE}" dt="2025-01-07T11:03:52.177" v="1" actId="20577"/>
        <pc:sldMkLst>
          <pc:docMk/>
          <pc:sldMk cId="2729281096" sldId="274"/>
        </pc:sldMkLst>
      </pc:sldChg>
    </pc:docChg>
  </pc:docChgLst>
  <pc:docChgLst>
    <pc:chgData name="Brian Connolly" userId="3cc0afaf-3fd4-49d4-98eb-f7451fca2ae1" providerId="ADAL" clId="{BE937015-B07A-41AE-9524-FF54C26686AC}"/>
    <pc:docChg chg="custSel modSld modMainMaster">
      <pc:chgData name="Brian Connolly" userId="3cc0afaf-3fd4-49d4-98eb-f7451fca2ae1" providerId="ADAL" clId="{BE937015-B07A-41AE-9524-FF54C26686AC}" dt="2025-07-03T19:15:22.931" v="32" actId="6549"/>
      <pc:docMkLst>
        <pc:docMk/>
      </pc:docMkLst>
      <pc:sldChg chg="modSp mod">
        <pc:chgData name="Brian Connolly" userId="3cc0afaf-3fd4-49d4-98eb-f7451fca2ae1" providerId="ADAL" clId="{BE937015-B07A-41AE-9524-FF54C26686AC}" dt="2025-07-03T19:10:22.511" v="22" actId="1076"/>
        <pc:sldMkLst>
          <pc:docMk/>
          <pc:sldMk cId="1310923626" sldId="262"/>
        </pc:sldMkLst>
        <pc:picChg chg="mod">
          <ac:chgData name="Brian Connolly" userId="3cc0afaf-3fd4-49d4-98eb-f7451fca2ae1" providerId="ADAL" clId="{BE937015-B07A-41AE-9524-FF54C26686AC}" dt="2025-07-03T19:10:22.511" v="22" actId="1076"/>
          <ac:picMkLst>
            <pc:docMk/>
            <pc:sldMk cId="1310923626" sldId="262"/>
            <ac:picMk id="6" creationId="{82937992-716F-353D-D060-8ED1809DE92B}"/>
          </ac:picMkLst>
        </pc:picChg>
      </pc:sldChg>
      <pc:sldChg chg="modSp mod">
        <pc:chgData name="Brian Connolly" userId="3cc0afaf-3fd4-49d4-98eb-f7451fca2ae1" providerId="ADAL" clId="{BE937015-B07A-41AE-9524-FF54C26686AC}" dt="2025-07-03T19:08:11.503" v="9" actId="1076"/>
        <pc:sldMkLst>
          <pc:docMk/>
          <pc:sldMk cId="3900127704" sldId="263"/>
        </pc:sldMkLst>
        <pc:graphicFrameChg chg="mod">
          <ac:chgData name="Brian Connolly" userId="3cc0afaf-3fd4-49d4-98eb-f7451fca2ae1" providerId="ADAL" clId="{BE937015-B07A-41AE-9524-FF54C26686AC}" dt="2025-07-03T19:08:11.503" v="9" actId="1076"/>
          <ac:graphicFrameMkLst>
            <pc:docMk/>
            <pc:sldMk cId="3900127704" sldId="263"/>
            <ac:graphicFrameMk id="2" creationId="{972B39D2-0CAB-1A3F-0D31-F3100763FFE3}"/>
          </ac:graphicFrameMkLst>
        </pc:graphicFrameChg>
      </pc:sldChg>
      <pc:sldChg chg="modSp mod">
        <pc:chgData name="Brian Connolly" userId="3cc0afaf-3fd4-49d4-98eb-f7451fca2ae1" providerId="ADAL" clId="{BE937015-B07A-41AE-9524-FF54C26686AC}" dt="2025-07-03T19:08:05.735" v="7" actId="1076"/>
        <pc:sldMkLst>
          <pc:docMk/>
          <pc:sldMk cId="2547097864" sldId="286"/>
        </pc:sldMkLst>
        <pc:graphicFrameChg chg="mod modGraphic">
          <ac:chgData name="Brian Connolly" userId="3cc0afaf-3fd4-49d4-98eb-f7451fca2ae1" providerId="ADAL" clId="{BE937015-B07A-41AE-9524-FF54C26686AC}" dt="2025-07-03T19:08:05.735" v="7" actId="1076"/>
          <ac:graphicFrameMkLst>
            <pc:docMk/>
            <pc:sldMk cId="2547097864" sldId="286"/>
            <ac:graphicFrameMk id="2" creationId="{972B39D2-0CAB-1A3F-0D31-F3100763FFE3}"/>
          </ac:graphicFrameMkLst>
        </pc:graphicFrameChg>
      </pc:sldChg>
      <pc:sldChg chg="modSp mod">
        <pc:chgData name="Brian Connolly" userId="3cc0afaf-3fd4-49d4-98eb-f7451fca2ae1" providerId="ADAL" clId="{BE937015-B07A-41AE-9524-FF54C26686AC}" dt="2025-07-03T19:15:22.931" v="32" actId="6549"/>
        <pc:sldMkLst>
          <pc:docMk/>
          <pc:sldMk cId="3206719527" sldId="288"/>
        </pc:sldMkLst>
        <pc:spChg chg="mod">
          <ac:chgData name="Brian Connolly" userId="3cc0afaf-3fd4-49d4-98eb-f7451fca2ae1" providerId="ADAL" clId="{BE937015-B07A-41AE-9524-FF54C26686AC}" dt="2025-07-03T19:15:22.931" v="32" actId="6549"/>
          <ac:spMkLst>
            <pc:docMk/>
            <pc:sldMk cId="3206719527" sldId="288"/>
            <ac:spMk id="9" creationId="{D6FECF3E-1869-13CF-4042-9B8FA6994FD1}"/>
          </ac:spMkLst>
        </pc:spChg>
      </pc:sldChg>
      <pc:sldMasterChg chg="delSp modSp mod">
        <pc:chgData name="Brian Connolly" userId="3cc0afaf-3fd4-49d4-98eb-f7451fca2ae1" providerId="ADAL" clId="{BE937015-B07A-41AE-9524-FF54C26686AC}" dt="2025-07-03T19:07:52.199" v="5" actId="404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BE937015-B07A-41AE-9524-FF54C26686AC}" dt="2025-07-03T19:07:46.544" v="2" actId="6549"/>
          <ac:spMkLst>
            <pc:docMk/>
            <pc:sldMasterMk cId="4131813110" sldId="2147483648"/>
            <ac:spMk id="3" creationId="{BFF95113-3188-514B-DB29-432DE133F891}"/>
          </ac:spMkLst>
        </pc:spChg>
        <pc:spChg chg="mod">
          <ac:chgData name="Brian Connolly" userId="3cc0afaf-3fd4-49d4-98eb-f7451fca2ae1" providerId="ADAL" clId="{BE937015-B07A-41AE-9524-FF54C26686AC}" dt="2025-07-03T19:07:52.199" v="5" actId="404"/>
          <ac:spMkLst>
            <pc:docMk/>
            <pc:sldMasterMk cId="4131813110" sldId="2147483648"/>
            <ac:spMk id="5" creationId="{275693E9-0B68-A239-9659-9A539B6C9AA4}"/>
          </ac:spMkLst>
        </pc:spChg>
        <pc:spChg chg="del">
          <ac:chgData name="Brian Connolly" userId="3cc0afaf-3fd4-49d4-98eb-f7451fca2ae1" providerId="ADAL" clId="{BE937015-B07A-41AE-9524-FF54C26686AC}" dt="2025-07-03T19:07:48.337" v="3" actId="478"/>
          <ac:spMkLst>
            <pc:docMk/>
            <pc:sldMasterMk cId="4131813110" sldId="2147483648"/>
            <ac:spMk id="8" creationId="{284E87CA-1A64-2644-7E72-40D785CA9F96}"/>
          </ac:spMkLst>
        </pc:sp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45F34D-48AA-49F7-AD0F-97AC44AC19B7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7A9EE37-85A8-481B-BA8E-5999E9DBD351}">
      <dgm:prSet phldrT="[Text]" custT="1"/>
      <dgm:spPr>
        <a:solidFill>
          <a:srgbClr val="0055A5"/>
        </a:solidFill>
      </dgm:spPr>
      <dgm:t>
        <a:bodyPr/>
        <a:lstStyle/>
        <a:p>
          <a:r>
            <a:rPr lang="en-US" sz="2200" b="1">
              <a:latin typeface="Verdana" panose="020B0604030504040204" pitchFamily="34" charset="0"/>
              <a:ea typeface="Verdana" panose="020B0604030504040204" pitchFamily="34" charset="0"/>
            </a:rPr>
            <a:t>Child Protection</a:t>
          </a:r>
          <a:endParaRPr lang="en-GB" sz="2200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0843FAF-63B2-445B-9130-EAC0F5EE5AA5}" type="parTrans" cxnId="{43F646A4-13EA-4C06-97E8-67D2771E5FC9}">
      <dgm:prSet/>
      <dgm:spPr/>
      <dgm:t>
        <a:bodyPr/>
        <a:lstStyle/>
        <a:p>
          <a:endParaRPr lang="en-GB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A3FEEA0-3A67-4DAB-9E6A-1EEE847B622D}" type="sibTrans" cxnId="{43F646A4-13EA-4C06-97E8-67D2771E5FC9}">
      <dgm:prSet/>
      <dgm:spPr/>
      <dgm:t>
        <a:bodyPr/>
        <a:lstStyle/>
        <a:p>
          <a:endParaRPr lang="en-GB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5D68711-5856-4AE2-98C7-211E3DAB4F33}">
      <dgm:prSet phldrT="[Text]" custT="1"/>
      <dgm:spPr>
        <a:solidFill>
          <a:srgbClr val="538135"/>
        </a:solidFill>
      </dgm:spPr>
      <dgm:t>
        <a:bodyPr/>
        <a:lstStyle/>
        <a:p>
          <a:r>
            <a:rPr lang="en-US" sz="2200">
              <a:latin typeface="Verdana" panose="020B0604030504040204" pitchFamily="34" charset="0"/>
              <a:ea typeface="Verdana" panose="020B0604030504040204" pitchFamily="34" charset="0"/>
            </a:rPr>
            <a:t>SRSG/HOM</a:t>
          </a:r>
          <a:endParaRPr lang="en-GB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B50CF65-5266-4425-9614-D50D779B7629}" type="parTrans" cxnId="{ABE16541-F556-4F90-9247-BA57A563E77A}">
      <dgm:prSet/>
      <dgm:spPr/>
      <dgm:t>
        <a:bodyPr/>
        <a:lstStyle/>
        <a:p>
          <a:endParaRPr lang="en-GB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B863D36-DDFA-4D69-8685-CEEB01A220DC}" type="sibTrans" cxnId="{ABE16541-F556-4F90-9247-BA57A563E77A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endParaRPr lang="en-GB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E83A592-AF5B-4880-A293-6BA7685D24DE}">
      <dgm:prSet phldrT="[Text]" custT="1"/>
      <dgm:spPr>
        <a:solidFill>
          <a:srgbClr val="538135"/>
        </a:solidFill>
      </dgm:spPr>
      <dgm:t>
        <a:bodyPr/>
        <a:lstStyle/>
        <a:p>
          <a:r>
            <a:rPr lang="en-US" sz="2200">
              <a:latin typeface="Verdana" panose="020B0604030504040204" pitchFamily="34" charset="0"/>
              <a:ea typeface="Verdana" panose="020B0604030504040204" pitchFamily="34" charset="0"/>
            </a:rPr>
            <a:t>Military Components</a:t>
          </a:r>
          <a:endParaRPr lang="en-GB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D92EFEF-90F3-4B6C-B5B1-6C8451A32E01}" type="parTrans" cxnId="{16B19557-1661-44A3-BBB0-27AC3A2D98F1}">
      <dgm:prSet/>
      <dgm:spPr/>
      <dgm:t>
        <a:bodyPr/>
        <a:lstStyle/>
        <a:p>
          <a:endParaRPr lang="en-GB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F93826F-5969-4A47-90A0-9B475EE5C75D}" type="sibTrans" cxnId="{16B19557-1661-44A3-BBB0-27AC3A2D98F1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endParaRPr lang="en-GB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27A6EE5-C0CF-41E8-B3AF-258956CB2F91}">
      <dgm:prSet phldrT="[Text]" custT="1"/>
      <dgm:spPr>
        <a:solidFill>
          <a:srgbClr val="538135"/>
        </a:solidFill>
      </dgm:spPr>
      <dgm:t>
        <a:bodyPr/>
        <a:lstStyle/>
        <a:p>
          <a:r>
            <a:rPr lang="en-US" sz="2200">
              <a:latin typeface="Verdana" panose="020B0604030504040204" pitchFamily="34" charset="0"/>
              <a:ea typeface="Verdana" panose="020B0604030504040204" pitchFamily="34" charset="0"/>
            </a:rPr>
            <a:t>Police Components</a:t>
          </a:r>
          <a:endParaRPr lang="en-GB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B720FAD-F808-48B5-AC65-745E607AE2FF}" type="parTrans" cxnId="{59DCA7D9-1C3B-48EB-9390-0AA2E5E28B2B}">
      <dgm:prSet/>
      <dgm:spPr/>
      <dgm:t>
        <a:bodyPr/>
        <a:lstStyle/>
        <a:p>
          <a:endParaRPr lang="en-GB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BD6E56E-DE53-4390-80D8-4C8223F6D876}" type="sibTrans" cxnId="{59DCA7D9-1C3B-48EB-9390-0AA2E5E28B2B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endParaRPr lang="en-GB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293CE4A-93E9-410D-9BE2-A6CEAFF7B555}">
      <dgm:prSet phldrT="[Text]" custT="1"/>
      <dgm:spPr>
        <a:solidFill>
          <a:srgbClr val="538135"/>
        </a:solidFill>
      </dgm:spPr>
      <dgm:t>
        <a:bodyPr/>
        <a:lstStyle/>
        <a:p>
          <a:r>
            <a:rPr lang="en-US" sz="2200">
              <a:latin typeface="Verdana" panose="020B0604030504040204" pitchFamily="34" charset="0"/>
              <a:ea typeface="Verdana" panose="020B0604030504040204" pitchFamily="34" charset="0"/>
            </a:rPr>
            <a:t>Civilian Components</a:t>
          </a:r>
          <a:endParaRPr lang="en-GB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98B271A-FFC4-41D8-BB7C-FD83985C2FED}" type="parTrans" cxnId="{67A5106A-5EA0-46D1-8755-676EB68B812B}">
      <dgm:prSet/>
      <dgm:spPr/>
      <dgm:t>
        <a:bodyPr/>
        <a:lstStyle/>
        <a:p>
          <a:endParaRPr lang="en-GB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D71E6B7-25E1-45D6-93A0-793676506A7D}" type="sibTrans" cxnId="{67A5106A-5EA0-46D1-8755-676EB68B812B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endParaRPr lang="en-GB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CB1206C-9736-4AC6-A513-332D4251115F}" type="pres">
      <dgm:prSet presAssocID="{CC45F34D-48AA-49F7-AD0F-97AC44AC19B7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8F3FC9C-2DB9-4C31-979A-B932F22A0B3C}" type="pres">
      <dgm:prSet presAssocID="{67A9EE37-85A8-481B-BA8E-5999E9DBD351}" presName="centerShape" presStyleLbl="node0" presStyleIdx="0" presStyleCnt="1" custScaleX="183419"/>
      <dgm:spPr/>
    </dgm:pt>
    <dgm:pt modelId="{560DB6F2-8690-457B-8102-2B6FE063A53F}" type="pres">
      <dgm:prSet presAssocID="{E5D68711-5856-4AE2-98C7-211E3DAB4F33}" presName="node" presStyleLbl="node1" presStyleIdx="0" presStyleCnt="4" custScaleX="261970">
        <dgm:presLayoutVars>
          <dgm:bulletEnabled val="1"/>
        </dgm:presLayoutVars>
      </dgm:prSet>
      <dgm:spPr/>
    </dgm:pt>
    <dgm:pt modelId="{85F7CEF6-E1DA-4AF7-AA8A-2B8A2E092B8B}" type="pres">
      <dgm:prSet presAssocID="{E5D68711-5856-4AE2-98C7-211E3DAB4F33}" presName="dummy" presStyleCnt="0"/>
      <dgm:spPr/>
    </dgm:pt>
    <dgm:pt modelId="{4BF1197D-4F82-445B-BB1D-CB8D2C41FD32}" type="pres">
      <dgm:prSet presAssocID="{8B863D36-DDFA-4D69-8685-CEEB01A220DC}" presName="sibTrans" presStyleLbl="sibTrans2D1" presStyleIdx="0" presStyleCnt="4"/>
      <dgm:spPr/>
    </dgm:pt>
    <dgm:pt modelId="{20014023-F333-462D-A472-B88A7C7598EE}" type="pres">
      <dgm:prSet presAssocID="{0E83A592-AF5B-4880-A293-6BA7685D24DE}" presName="node" presStyleLbl="node1" presStyleIdx="1" presStyleCnt="4" custScaleX="261970" custRadScaleRad="185641" custRadScaleInc="0">
        <dgm:presLayoutVars>
          <dgm:bulletEnabled val="1"/>
        </dgm:presLayoutVars>
      </dgm:prSet>
      <dgm:spPr/>
    </dgm:pt>
    <dgm:pt modelId="{1AACC980-AC81-4C60-91EE-C3059F9192A1}" type="pres">
      <dgm:prSet presAssocID="{0E83A592-AF5B-4880-A293-6BA7685D24DE}" presName="dummy" presStyleCnt="0"/>
      <dgm:spPr/>
    </dgm:pt>
    <dgm:pt modelId="{1B210EDF-B90E-4403-AF32-BBC5269352F9}" type="pres">
      <dgm:prSet presAssocID="{EF93826F-5969-4A47-90A0-9B475EE5C75D}" presName="sibTrans" presStyleLbl="sibTrans2D1" presStyleIdx="1" presStyleCnt="4"/>
      <dgm:spPr/>
    </dgm:pt>
    <dgm:pt modelId="{D9840B87-9501-472B-9236-080BB7C8F393}" type="pres">
      <dgm:prSet presAssocID="{F27A6EE5-C0CF-41E8-B3AF-258956CB2F91}" presName="node" presStyleLbl="node1" presStyleIdx="2" presStyleCnt="4" custScaleX="261970">
        <dgm:presLayoutVars>
          <dgm:bulletEnabled val="1"/>
        </dgm:presLayoutVars>
      </dgm:prSet>
      <dgm:spPr/>
    </dgm:pt>
    <dgm:pt modelId="{E25A386F-776D-4A23-ABFD-DE07FCD01422}" type="pres">
      <dgm:prSet presAssocID="{F27A6EE5-C0CF-41E8-B3AF-258956CB2F91}" presName="dummy" presStyleCnt="0"/>
      <dgm:spPr/>
    </dgm:pt>
    <dgm:pt modelId="{5EE79294-9CD5-4C16-B0C3-B4CE386CAEC3}" type="pres">
      <dgm:prSet presAssocID="{6BD6E56E-DE53-4390-80D8-4C8223F6D876}" presName="sibTrans" presStyleLbl="sibTrans2D1" presStyleIdx="2" presStyleCnt="4"/>
      <dgm:spPr/>
    </dgm:pt>
    <dgm:pt modelId="{D312FCD3-F3FC-417A-9711-872F0D0318B0}" type="pres">
      <dgm:prSet presAssocID="{5293CE4A-93E9-410D-9BE2-A6CEAFF7B555}" presName="node" presStyleLbl="node1" presStyleIdx="3" presStyleCnt="4" custScaleX="261970" custRadScaleRad="191776" custRadScaleInc="0">
        <dgm:presLayoutVars>
          <dgm:bulletEnabled val="1"/>
        </dgm:presLayoutVars>
      </dgm:prSet>
      <dgm:spPr/>
    </dgm:pt>
    <dgm:pt modelId="{72DD1F65-D735-4252-99C9-47AF52E003D6}" type="pres">
      <dgm:prSet presAssocID="{5293CE4A-93E9-410D-9BE2-A6CEAFF7B555}" presName="dummy" presStyleCnt="0"/>
      <dgm:spPr/>
    </dgm:pt>
    <dgm:pt modelId="{7780DD8E-652F-48A1-8BDA-67095C5B7BE6}" type="pres">
      <dgm:prSet presAssocID="{7D71E6B7-25E1-45D6-93A0-793676506A7D}" presName="sibTrans" presStyleLbl="sibTrans2D1" presStyleIdx="3" presStyleCnt="4"/>
      <dgm:spPr/>
    </dgm:pt>
  </dgm:ptLst>
  <dgm:cxnLst>
    <dgm:cxn modelId="{F5B4221C-DD3B-475C-AE7D-2A2E34C8FD47}" type="presOf" srcId="{67A9EE37-85A8-481B-BA8E-5999E9DBD351}" destId="{C8F3FC9C-2DB9-4C31-979A-B932F22A0B3C}" srcOrd="0" destOrd="0" presId="urn:microsoft.com/office/officeart/2005/8/layout/radial6"/>
    <dgm:cxn modelId="{13B16630-4650-453E-845D-D8762343AB10}" type="presOf" srcId="{5293CE4A-93E9-410D-9BE2-A6CEAFF7B555}" destId="{D312FCD3-F3FC-417A-9711-872F0D0318B0}" srcOrd="0" destOrd="0" presId="urn:microsoft.com/office/officeart/2005/8/layout/radial6"/>
    <dgm:cxn modelId="{9DC56B36-1F48-4700-9360-F45F4B25AFB1}" type="presOf" srcId="{CC45F34D-48AA-49F7-AD0F-97AC44AC19B7}" destId="{CCB1206C-9736-4AC6-A513-332D4251115F}" srcOrd="0" destOrd="0" presId="urn:microsoft.com/office/officeart/2005/8/layout/radial6"/>
    <dgm:cxn modelId="{ABE16541-F556-4F90-9247-BA57A563E77A}" srcId="{67A9EE37-85A8-481B-BA8E-5999E9DBD351}" destId="{E5D68711-5856-4AE2-98C7-211E3DAB4F33}" srcOrd="0" destOrd="0" parTransId="{3B50CF65-5266-4425-9614-D50D779B7629}" sibTransId="{8B863D36-DDFA-4D69-8685-CEEB01A220DC}"/>
    <dgm:cxn modelId="{67A5106A-5EA0-46D1-8755-676EB68B812B}" srcId="{67A9EE37-85A8-481B-BA8E-5999E9DBD351}" destId="{5293CE4A-93E9-410D-9BE2-A6CEAFF7B555}" srcOrd="3" destOrd="0" parTransId="{A98B271A-FFC4-41D8-BB7C-FD83985C2FED}" sibTransId="{7D71E6B7-25E1-45D6-93A0-793676506A7D}"/>
    <dgm:cxn modelId="{49D6F04B-FF2B-468D-BEC6-1CBB1D12C85C}" type="presOf" srcId="{F27A6EE5-C0CF-41E8-B3AF-258956CB2F91}" destId="{D9840B87-9501-472B-9236-080BB7C8F393}" srcOrd="0" destOrd="0" presId="urn:microsoft.com/office/officeart/2005/8/layout/radial6"/>
    <dgm:cxn modelId="{639AC352-ACDD-4E06-8544-C8B523D58DEC}" type="presOf" srcId="{6BD6E56E-DE53-4390-80D8-4C8223F6D876}" destId="{5EE79294-9CD5-4C16-B0C3-B4CE386CAEC3}" srcOrd="0" destOrd="0" presId="urn:microsoft.com/office/officeart/2005/8/layout/radial6"/>
    <dgm:cxn modelId="{16B19557-1661-44A3-BBB0-27AC3A2D98F1}" srcId="{67A9EE37-85A8-481B-BA8E-5999E9DBD351}" destId="{0E83A592-AF5B-4880-A293-6BA7685D24DE}" srcOrd="1" destOrd="0" parTransId="{CD92EFEF-90F3-4B6C-B5B1-6C8451A32E01}" sibTransId="{EF93826F-5969-4A47-90A0-9B475EE5C75D}"/>
    <dgm:cxn modelId="{679E0182-7CFA-4386-9F3B-49B8BD09DA52}" type="presOf" srcId="{8B863D36-DDFA-4D69-8685-CEEB01A220DC}" destId="{4BF1197D-4F82-445B-BB1D-CB8D2C41FD32}" srcOrd="0" destOrd="0" presId="urn:microsoft.com/office/officeart/2005/8/layout/radial6"/>
    <dgm:cxn modelId="{858549A3-3381-4718-8EFC-E4B0A93BB0E4}" type="presOf" srcId="{E5D68711-5856-4AE2-98C7-211E3DAB4F33}" destId="{560DB6F2-8690-457B-8102-2B6FE063A53F}" srcOrd="0" destOrd="0" presId="urn:microsoft.com/office/officeart/2005/8/layout/radial6"/>
    <dgm:cxn modelId="{43F646A4-13EA-4C06-97E8-67D2771E5FC9}" srcId="{CC45F34D-48AA-49F7-AD0F-97AC44AC19B7}" destId="{67A9EE37-85A8-481B-BA8E-5999E9DBD351}" srcOrd="0" destOrd="0" parTransId="{20843FAF-63B2-445B-9130-EAC0F5EE5AA5}" sibTransId="{EA3FEEA0-3A67-4DAB-9E6A-1EEE847B622D}"/>
    <dgm:cxn modelId="{9BD494B2-73F0-40F7-954F-309CA88FBC5B}" type="presOf" srcId="{0E83A592-AF5B-4880-A293-6BA7685D24DE}" destId="{20014023-F333-462D-A472-B88A7C7598EE}" srcOrd="0" destOrd="0" presId="urn:microsoft.com/office/officeart/2005/8/layout/radial6"/>
    <dgm:cxn modelId="{97BB08BD-3C84-485F-895D-443EB52A7664}" type="presOf" srcId="{EF93826F-5969-4A47-90A0-9B475EE5C75D}" destId="{1B210EDF-B90E-4403-AF32-BBC5269352F9}" srcOrd="0" destOrd="0" presId="urn:microsoft.com/office/officeart/2005/8/layout/radial6"/>
    <dgm:cxn modelId="{59DCA7D9-1C3B-48EB-9390-0AA2E5E28B2B}" srcId="{67A9EE37-85A8-481B-BA8E-5999E9DBD351}" destId="{F27A6EE5-C0CF-41E8-B3AF-258956CB2F91}" srcOrd="2" destOrd="0" parTransId="{0B720FAD-F808-48B5-AC65-745E607AE2FF}" sibTransId="{6BD6E56E-DE53-4390-80D8-4C8223F6D876}"/>
    <dgm:cxn modelId="{0057D8ED-F87C-4900-98FE-51E4F5EBAA46}" type="presOf" srcId="{7D71E6B7-25E1-45D6-93A0-793676506A7D}" destId="{7780DD8E-652F-48A1-8BDA-67095C5B7BE6}" srcOrd="0" destOrd="0" presId="urn:microsoft.com/office/officeart/2005/8/layout/radial6"/>
    <dgm:cxn modelId="{B92EABF0-A085-4E9F-9D41-3B8D7207D972}" type="presParOf" srcId="{CCB1206C-9736-4AC6-A513-332D4251115F}" destId="{C8F3FC9C-2DB9-4C31-979A-B932F22A0B3C}" srcOrd="0" destOrd="0" presId="urn:microsoft.com/office/officeart/2005/8/layout/radial6"/>
    <dgm:cxn modelId="{C3E29354-3C07-428F-9BB8-1EAA4B14C3B6}" type="presParOf" srcId="{CCB1206C-9736-4AC6-A513-332D4251115F}" destId="{560DB6F2-8690-457B-8102-2B6FE063A53F}" srcOrd="1" destOrd="0" presId="urn:microsoft.com/office/officeart/2005/8/layout/radial6"/>
    <dgm:cxn modelId="{C4DEDCF9-B5B3-497B-AF6C-792853E405C2}" type="presParOf" srcId="{CCB1206C-9736-4AC6-A513-332D4251115F}" destId="{85F7CEF6-E1DA-4AF7-AA8A-2B8A2E092B8B}" srcOrd="2" destOrd="0" presId="urn:microsoft.com/office/officeart/2005/8/layout/radial6"/>
    <dgm:cxn modelId="{99F22977-A567-4634-BA7B-3B7C62334A6C}" type="presParOf" srcId="{CCB1206C-9736-4AC6-A513-332D4251115F}" destId="{4BF1197D-4F82-445B-BB1D-CB8D2C41FD32}" srcOrd="3" destOrd="0" presId="urn:microsoft.com/office/officeart/2005/8/layout/radial6"/>
    <dgm:cxn modelId="{140DEE7B-227F-458C-AB80-A13D9DFA34B7}" type="presParOf" srcId="{CCB1206C-9736-4AC6-A513-332D4251115F}" destId="{20014023-F333-462D-A472-B88A7C7598EE}" srcOrd="4" destOrd="0" presId="urn:microsoft.com/office/officeart/2005/8/layout/radial6"/>
    <dgm:cxn modelId="{B5371805-8C9D-4E4E-94BE-A8B9DCF349F4}" type="presParOf" srcId="{CCB1206C-9736-4AC6-A513-332D4251115F}" destId="{1AACC980-AC81-4C60-91EE-C3059F9192A1}" srcOrd="5" destOrd="0" presId="urn:microsoft.com/office/officeart/2005/8/layout/radial6"/>
    <dgm:cxn modelId="{924C5D82-D721-48F8-A55B-AD05CC14A088}" type="presParOf" srcId="{CCB1206C-9736-4AC6-A513-332D4251115F}" destId="{1B210EDF-B90E-4403-AF32-BBC5269352F9}" srcOrd="6" destOrd="0" presId="urn:microsoft.com/office/officeart/2005/8/layout/radial6"/>
    <dgm:cxn modelId="{1B6E7192-7BF5-4079-8378-019ACF3809E9}" type="presParOf" srcId="{CCB1206C-9736-4AC6-A513-332D4251115F}" destId="{D9840B87-9501-472B-9236-080BB7C8F393}" srcOrd="7" destOrd="0" presId="urn:microsoft.com/office/officeart/2005/8/layout/radial6"/>
    <dgm:cxn modelId="{720DC9A0-EFDD-4789-8AB6-235D96F519D1}" type="presParOf" srcId="{CCB1206C-9736-4AC6-A513-332D4251115F}" destId="{E25A386F-776D-4A23-ABFD-DE07FCD01422}" srcOrd="8" destOrd="0" presId="urn:microsoft.com/office/officeart/2005/8/layout/radial6"/>
    <dgm:cxn modelId="{F4BF6C53-BA32-4244-9BE8-1C0A6C94B977}" type="presParOf" srcId="{CCB1206C-9736-4AC6-A513-332D4251115F}" destId="{5EE79294-9CD5-4C16-B0C3-B4CE386CAEC3}" srcOrd="9" destOrd="0" presId="urn:microsoft.com/office/officeart/2005/8/layout/radial6"/>
    <dgm:cxn modelId="{F4876C9A-D2EA-404D-B347-2FF539904507}" type="presParOf" srcId="{CCB1206C-9736-4AC6-A513-332D4251115F}" destId="{D312FCD3-F3FC-417A-9711-872F0D0318B0}" srcOrd="10" destOrd="0" presId="urn:microsoft.com/office/officeart/2005/8/layout/radial6"/>
    <dgm:cxn modelId="{456E1EEB-D360-418D-BF6F-270F0E4BA955}" type="presParOf" srcId="{CCB1206C-9736-4AC6-A513-332D4251115F}" destId="{72DD1F65-D735-4252-99C9-47AF52E003D6}" srcOrd="11" destOrd="0" presId="urn:microsoft.com/office/officeart/2005/8/layout/radial6"/>
    <dgm:cxn modelId="{97EE78D0-B5CD-4280-9C15-665940E64077}" type="presParOf" srcId="{CCB1206C-9736-4AC6-A513-332D4251115F}" destId="{7780DD8E-652F-48A1-8BDA-67095C5B7BE6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80DD8E-652F-48A1-8BDA-67095C5B7BE6}">
      <dsp:nvSpPr>
        <dsp:cNvPr id="0" name=""/>
        <dsp:cNvSpPr/>
      </dsp:nvSpPr>
      <dsp:spPr>
        <a:xfrm>
          <a:off x="1209258" y="-438293"/>
          <a:ext cx="3523968" cy="3523968"/>
        </a:xfrm>
        <a:prstGeom prst="blockArc">
          <a:avLst>
            <a:gd name="adj1" fmla="val 9147635"/>
            <a:gd name="adj2" fmla="val 19947635"/>
            <a:gd name="adj3" fmla="val 4299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E79294-9CD5-4C16-B0C3-B4CE386CAEC3}">
      <dsp:nvSpPr>
        <dsp:cNvPr id="0" name=""/>
        <dsp:cNvSpPr/>
      </dsp:nvSpPr>
      <dsp:spPr>
        <a:xfrm>
          <a:off x="1209258" y="1156021"/>
          <a:ext cx="3523968" cy="3523968"/>
        </a:xfrm>
        <a:prstGeom prst="blockArc">
          <a:avLst>
            <a:gd name="adj1" fmla="val 1652365"/>
            <a:gd name="adj2" fmla="val 12452365"/>
            <a:gd name="adj3" fmla="val 4299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210EDF-B90E-4403-AF32-BBC5269352F9}">
      <dsp:nvSpPr>
        <dsp:cNvPr id="0" name=""/>
        <dsp:cNvSpPr/>
      </dsp:nvSpPr>
      <dsp:spPr>
        <a:xfrm>
          <a:off x="4261078" y="1199233"/>
          <a:ext cx="3437544" cy="3437544"/>
        </a:xfrm>
        <a:prstGeom prst="blockArc">
          <a:avLst>
            <a:gd name="adj1" fmla="val 19901388"/>
            <a:gd name="adj2" fmla="val 9101388"/>
            <a:gd name="adj3" fmla="val 4407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F1197D-4F82-445B-BB1D-CB8D2C41FD32}">
      <dsp:nvSpPr>
        <dsp:cNvPr id="0" name=""/>
        <dsp:cNvSpPr/>
      </dsp:nvSpPr>
      <dsp:spPr>
        <a:xfrm>
          <a:off x="4261078" y="-395081"/>
          <a:ext cx="3437544" cy="3437544"/>
        </a:xfrm>
        <a:prstGeom prst="blockArc">
          <a:avLst>
            <a:gd name="adj1" fmla="val 12498612"/>
            <a:gd name="adj2" fmla="val 1698612"/>
            <a:gd name="adj3" fmla="val 4407"/>
          </a:avLst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F3FC9C-2DB9-4C31-979A-B932F22A0B3C}">
      <dsp:nvSpPr>
        <dsp:cNvPr id="0" name=""/>
        <dsp:cNvSpPr/>
      </dsp:nvSpPr>
      <dsp:spPr>
        <a:xfrm>
          <a:off x="3121670" y="1369383"/>
          <a:ext cx="2756658" cy="1502929"/>
        </a:xfrm>
        <a:prstGeom prst="ellipse">
          <a:avLst/>
        </a:prstGeom>
        <a:solidFill>
          <a:srgbClr val="0055A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>
              <a:latin typeface="Verdana" panose="020B0604030504040204" pitchFamily="34" charset="0"/>
              <a:ea typeface="Verdana" panose="020B0604030504040204" pitchFamily="34" charset="0"/>
            </a:rPr>
            <a:t>Child Protection</a:t>
          </a:r>
          <a:endParaRPr lang="en-GB" sz="2200" b="1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525373" y="1589482"/>
        <a:ext cx="1949252" cy="1062731"/>
      </dsp:txXfrm>
    </dsp:sp>
    <dsp:sp modelId="{560DB6F2-8690-457B-8102-2B6FE063A53F}">
      <dsp:nvSpPr>
        <dsp:cNvPr id="0" name=""/>
        <dsp:cNvSpPr/>
      </dsp:nvSpPr>
      <dsp:spPr>
        <a:xfrm>
          <a:off x="3121971" y="507"/>
          <a:ext cx="2756057" cy="1052050"/>
        </a:xfrm>
        <a:prstGeom prst="ellipse">
          <a:avLst/>
        </a:prstGeom>
        <a:solidFill>
          <a:srgbClr val="53813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Verdana" panose="020B0604030504040204" pitchFamily="34" charset="0"/>
              <a:ea typeface="Verdana" panose="020B0604030504040204" pitchFamily="34" charset="0"/>
            </a:rPr>
            <a:t>SRSG/HOM</a:t>
          </a:r>
          <a:endParaRPr lang="en-GB" sz="22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525586" y="154576"/>
        <a:ext cx="1948827" cy="743912"/>
      </dsp:txXfrm>
    </dsp:sp>
    <dsp:sp modelId="{20014023-F333-462D-A472-B88A7C7598EE}">
      <dsp:nvSpPr>
        <dsp:cNvPr id="0" name=""/>
        <dsp:cNvSpPr/>
      </dsp:nvSpPr>
      <dsp:spPr>
        <a:xfrm>
          <a:off x="6081673" y="1594822"/>
          <a:ext cx="2756057" cy="1052050"/>
        </a:xfrm>
        <a:prstGeom prst="ellipse">
          <a:avLst/>
        </a:prstGeom>
        <a:solidFill>
          <a:srgbClr val="53813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Verdana" panose="020B0604030504040204" pitchFamily="34" charset="0"/>
              <a:ea typeface="Verdana" panose="020B0604030504040204" pitchFamily="34" charset="0"/>
            </a:rPr>
            <a:t>Military Components</a:t>
          </a:r>
          <a:endParaRPr lang="en-GB" sz="22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6485288" y="1748891"/>
        <a:ext cx="1948827" cy="743912"/>
      </dsp:txXfrm>
    </dsp:sp>
    <dsp:sp modelId="{D9840B87-9501-472B-9236-080BB7C8F393}">
      <dsp:nvSpPr>
        <dsp:cNvPr id="0" name=""/>
        <dsp:cNvSpPr/>
      </dsp:nvSpPr>
      <dsp:spPr>
        <a:xfrm>
          <a:off x="3121971" y="3189137"/>
          <a:ext cx="2756057" cy="1052050"/>
        </a:xfrm>
        <a:prstGeom prst="ellipse">
          <a:avLst/>
        </a:prstGeom>
        <a:solidFill>
          <a:srgbClr val="53813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Verdana" panose="020B0604030504040204" pitchFamily="34" charset="0"/>
              <a:ea typeface="Verdana" panose="020B0604030504040204" pitchFamily="34" charset="0"/>
            </a:rPr>
            <a:t>Police Components</a:t>
          </a:r>
          <a:endParaRPr lang="en-GB" sz="22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525586" y="3343206"/>
        <a:ext cx="1948827" cy="743912"/>
      </dsp:txXfrm>
    </dsp:sp>
    <dsp:sp modelId="{D312FCD3-F3FC-417A-9711-872F0D0318B0}">
      <dsp:nvSpPr>
        <dsp:cNvPr id="0" name=""/>
        <dsp:cNvSpPr/>
      </dsp:nvSpPr>
      <dsp:spPr>
        <a:xfrm>
          <a:off x="64457" y="1594822"/>
          <a:ext cx="2756057" cy="1052050"/>
        </a:xfrm>
        <a:prstGeom prst="ellipse">
          <a:avLst/>
        </a:prstGeom>
        <a:solidFill>
          <a:srgbClr val="53813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Verdana" panose="020B0604030504040204" pitchFamily="34" charset="0"/>
              <a:ea typeface="Verdana" panose="020B0604030504040204" pitchFamily="34" charset="0"/>
            </a:rPr>
            <a:t>Civilian Components</a:t>
          </a:r>
          <a:endParaRPr lang="en-GB" sz="22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468072" y="1748891"/>
        <a:ext cx="1948827" cy="7439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500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3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FF95113-3188-514B-DB29-432DE133F891}"/>
              </a:ext>
            </a:extLst>
          </p:cNvPr>
          <p:cNvSpPr txBox="1">
            <a:spLocks/>
          </p:cNvSpPr>
          <p:nvPr userDrawn="1"/>
        </p:nvSpPr>
        <p:spPr>
          <a:xfrm>
            <a:off x="905609" y="6444045"/>
            <a:ext cx="10545656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									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algn="ctr"/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7B96992-7737-D5B0-BD03-2AEE69830A6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75693E9-0B68-A239-9659-9A539B6C9AA4}"/>
              </a:ext>
            </a:extLst>
          </p:cNvPr>
          <p:cNvSpPr txBox="1"/>
          <p:nvPr userDrawn="1"/>
        </p:nvSpPr>
        <p:spPr>
          <a:xfrm>
            <a:off x="9066048" y="257455"/>
            <a:ext cx="17524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2.6 Child Protection</a:t>
            </a: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hildrenandarmedconflict.un.org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hyperlink" Target="https://www.unicefusa.org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65B400-85C9-1D04-E2A9-E34C87DF253A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2.6 Child Protection</a:t>
            </a:r>
            <a:endParaRPr lang="en-US" sz="720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2054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C02A68F-C7AA-1C6D-63B4-28775006A2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263" y="2447185"/>
            <a:ext cx="4981575" cy="7429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6E91722-E5EE-BC63-A48C-5D53396AE631}"/>
              </a:ext>
            </a:extLst>
          </p:cNvPr>
          <p:cNvSpPr txBox="1"/>
          <p:nvPr/>
        </p:nvSpPr>
        <p:spPr>
          <a:xfrm>
            <a:off x="1598645" y="3343217"/>
            <a:ext cx="52578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>
                <a:solidFill>
                  <a:srgbClr val="0055A5"/>
                </a:solidFill>
                <a:latin typeface="Verdana"/>
                <a:ea typeface="Verdan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https://childrenandarmedconflict.un.org/</a:t>
            </a:r>
            <a:r>
              <a:rPr lang="en-GB">
                <a:solidFill>
                  <a:srgbClr val="0055A5"/>
                </a:solidFill>
                <a:latin typeface="Verdana"/>
                <a:ea typeface="Verdana"/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C742E19-B073-E6ED-FA0A-47F38111D3B6}"/>
              </a:ext>
            </a:extLst>
          </p:cNvPr>
          <p:cNvSpPr txBox="1"/>
          <p:nvPr/>
        </p:nvSpPr>
        <p:spPr>
          <a:xfrm>
            <a:off x="3510338" y="4935962"/>
            <a:ext cx="52578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1800">
                <a:solidFill>
                  <a:srgbClr val="0055A5"/>
                </a:solidFill>
                <a:latin typeface="Verdana"/>
                <a:ea typeface="Verdana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https://www.unicef.org/</a:t>
            </a:r>
            <a:endParaRPr lang="en-GB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96371D-4911-A914-5A2E-DA640CE529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2013" y="4758678"/>
            <a:ext cx="1838325" cy="7239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5212D3D-A124-E887-9813-95AAF68B4063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UN Partners Leading in CAAC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674542-FE95-386A-C2F5-874F23742238}"/>
              </a:ext>
            </a:extLst>
          </p:cNvPr>
          <p:cNvSpPr txBox="1"/>
          <p:nvPr/>
        </p:nvSpPr>
        <p:spPr>
          <a:xfrm>
            <a:off x="1598645" y="1470414"/>
            <a:ext cx="9000000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>
                <a:latin typeface="Verdana"/>
                <a:ea typeface="Verdana"/>
              </a:rPr>
              <a:t>UN Office of the Special Representative of the Secretary-General for Children and Armed Conflict (</a:t>
            </a:r>
            <a:r>
              <a:rPr lang="en-US" sz="2000" dirty="0">
                <a:latin typeface="Verdana"/>
                <a:ea typeface="Verdana"/>
              </a:rPr>
              <a:t>OSRSG-CAAC</a:t>
            </a:r>
            <a:r>
              <a:rPr lang="en-US" sz="2000">
                <a:latin typeface="Verdana"/>
                <a:ea typeface="Verdana"/>
              </a:rPr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30A6AA-B5A1-7644-2EAB-3BE890438609}"/>
              </a:ext>
            </a:extLst>
          </p:cNvPr>
          <p:cNvSpPr txBox="1"/>
          <p:nvPr/>
        </p:nvSpPr>
        <p:spPr>
          <a:xfrm>
            <a:off x="1540263" y="4197498"/>
            <a:ext cx="90000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>
                <a:latin typeface="Verdana"/>
                <a:ea typeface="Verdana"/>
              </a:rPr>
              <a:t>The UN Children's Fund (</a:t>
            </a:r>
            <a:r>
              <a:rPr lang="en-US" sz="2000" dirty="0">
                <a:latin typeface="Verdana"/>
                <a:ea typeface="Verdana"/>
              </a:rPr>
              <a:t>UNICEF</a:t>
            </a:r>
            <a:r>
              <a:rPr lang="en-US" sz="2000">
                <a:latin typeface="Verdana"/>
                <a:ea typeface="Verdana"/>
              </a:rPr>
              <a:t>)</a:t>
            </a: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146518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25CC94-CB11-3024-8D22-58715F30AD46}"/>
              </a:ext>
            </a:extLst>
          </p:cNvPr>
          <p:cNvSpPr txBox="1"/>
          <p:nvPr/>
        </p:nvSpPr>
        <p:spPr>
          <a:xfrm>
            <a:off x="1245108" y="67005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Legal Framework – International Law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00C946-7387-8C4A-64BD-AC060E8FD53D}"/>
              </a:ext>
            </a:extLst>
          </p:cNvPr>
          <p:cNvSpPr txBox="1"/>
          <p:nvPr/>
        </p:nvSpPr>
        <p:spPr>
          <a:xfrm>
            <a:off x="1598645" y="1438354"/>
            <a:ext cx="9000000" cy="47089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Geneva Conventions (1949) 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Protects children as civilians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Gives children special protection </a:t>
            </a:r>
            <a:endParaRPr lang="en-US" sz="2000">
              <a:latin typeface="Verdana"/>
              <a:ea typeface="Verdan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endParaRPr lang="en-US">
              <a:latin typeface="Verdana"/>
              <a:ea typeface="Verdan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>
                <a:latin typeface="Verdana"/>
                <a:ea typeface="Verdana"/>
              </a:rPr>
              <a:t>Convention on the Rights of the Child (CRC, 1989)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Covers all basic rights of children, including the rights to education, health, survival and participation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>
              <a:latin typeface="Verdana"/>
              <a:ea typeface="Verdan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>
                <a:latin typeface="Verdana"/>
                <a:ea typeface="Verdana"/>
              </a:rPr>
              <a:t>Rome Statute of the International Criminal Court (ICC, 1998</a:t>
            </a:r>
            <a:r>
              <a:rPr lang="en-US" sz="2000">
                <a:latin typeface="Verdana"/>
                <a:ea typeface="Verdana"/>
              </a:rPr>
              <a:t>)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Makes recruitment and involvement of children under 15 years in hostilities a war crime</a:t>
            </a: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9828800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B6652B-E55A-B2AB-79AE-2D5B642BF2C2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CAAC and UN Peacekeeping Operations Mandates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8E79ED-2FF9-E44E-DCC2-7AF7C5579260}"/>
              </a:ext>
            </a:extLst>
          </p:cNvPr>
          <p:cNvSpPr txBox="1"/>
          <p:nvPr/>
        </p:nvSpPr>
        <p:spPr>
          <a:xfrm>
            <a:off x="1598645" y="1438354"/>
            <a:ext cx="9000000" cy="44012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The Secretary-General lists parties to conflict perpetrating grave violations in annual report. 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Responses may be sanctions or other measures.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Thematic CAAC Resolutions:</a:t>
            </a:r>
          </a:p>
          <a:p>
            <a:pPr marL="806450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>
                <a:latin typeface="Verdana"/>
                <a:ea typeface="Verdana"/>
              </a:rPr>
              <a:t>GA 51/77 (1996) – Establishment of mandate for Special </a:t>
            </a:r>
            <a:r>
              <a:rPr lang="en-US" sz="2000" dirty="0">
                <a:latin typeface="Verdana"/>
                <a:ea typeface="Verdana"/>
              </a:rPr>
              <a:t>Representative for Children and Armed Conflict</a:t>
            </a:r>
          </a:p>
          <a:p>
            <a:pPr marL="806450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/>
                <a:ea typeface="Verdana"/>
              </a:rPr>
              <a:t>SCR 1261 (1999) – Start of Children and Armed Conflict Agenda </a:t>
            </a:r>
          </a:p>
          <a:p>
            <a:pPr marL="806450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/>
                <a:ea typeface="Verdana"/>
              </a:rPr>
              <a:t>SCR 1612 (2005) - Establishment of the monitoring and reporting mechanism on grave violations against children</a:t>
            </a:r>
            <a:endParaRPr lang="en-GB" sz="2000" dirty="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9898689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09176225-482D-85F2-AA37-0CE74970A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569" y="3593735"/>
            <a:ext cx="3670859" cy="225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1B0498-18F5-1780-735A-2BD750BF3A32}"/>
              </a:ext>
            </a:extLst>
          </p:cNvPr>
          <p:cNvSpPr txBox="1"/>
          <p:nvPr/>
        </p:nvSpPr>
        <p:spPr>
          <a:xfrm>
            <a:off x="1245108" y="74132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CAAC and UN Peacekeeping Operations Mandates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5236FA-0957-4103-FC51-355C3C1D6ECF}"/>
              </a:ext>
            </a:extLst>
          </p:cNvPr>
          <p:cNvSpPr txBox="1"/>
          <p:nvPr/>
        </p:nvSpPr>
        <p:spPr>
          <a:xfrm>
            <a:off x="1598645" y="1438354"/>
            <a:ext cx="9000000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Paris Principles and Commitments on Children Associated with Armed Forces and Armed Groups (2007)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>
                <a:latin typeface="Verdana"/>
                <a:ea typeface="Verdana"/>
              </a:rPr>
              <a:t>Vancouver Principles on Peacekeeping and the Prevention of the Recruitment and Use of Child Soldiers (2017)</a:t>
            </a:r>
            <a:endParaRPr lang="en-US" sz="200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5008330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FD37A3-31D9-2CDF-1B1C-7E54F30F5802}"/>
              </a:ext>
            </a:extLst>
          </p:cNvPr>
          <p:cNvSpPr txBox="1"/>
          <p:nvPr/>
        </p:nvSpPr>
        <p:spPr>
          <a:xfrm>
            <a:off x="1245108" y="775071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Policy on Child Protection in UN Peace Operations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19266B-0F74-FD44-817E-6D33959D0E90}"/>
              </a:ext>
            </a:extLst>
          </p:cNvPr>
          <p:cNvSpPr txBox="1"/>
          <p:nvPr/>
        </p:nvSpPr>
        <p:spPr>
          <a:xfrm>
            <a:off x="1598645" y="1438354"/>
            <a:ext cx="9000000" cy="36317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>
                <a:latin typeface="Verdana"/>
                <a:ea typeface="Verdana"/>
              </a:rPr>
              <a:t>Mainstreaming child protection in UN peace operations: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Ensuring all peacekeeping personnel are trained on child protection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Monitoring and reporting on grave violations committed against children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Engaging with parties to the conflict through action plans to end and prevent grave violations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Advocacy on child protection issues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16156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3D2FCE-E380-810A-8780-7EBC6C63F841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Policy on Child Protection in UN Peace Operations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629173-89CF-B1FD-2B1D-6AE9F8AE92D2}"/>
              </a:ext>
            </a:extLst>
          </p:cNvPr>
          <p:cNvSpPr txBox="1"/>
          <p:nvPr/>
        </p:nvSpPr>
        <p:spPr>
          <a:xfrm>
            <a:off x="1598645" y="1438354"/>
            <a:ext cx="9000000" cy="270843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>
                <a:latin typeface="Verdana"/>
                <a:ea typeface="Verdana"/>
              </a:rPr>
              <a:t>Prohibition of any form of child labour: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Use of children for the purpose of labour or other rendering of services is strictly prohibited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Children are not allowed on the premises, camps or facilities of any UN peacekeeping operation for the purpose of labour or rendering of services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E158EE-6332-75AC-8B6A-44DCC2924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84309" y="3961952"/>
            <a:ext cx="4023381" cy="2478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7112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BFB6DBB2-2A7E-5D11-D819-266A59EE4B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0918760"/>
              </p:ext>
            </p:extLst>
          </p:nvPr>
        </p:nvGraphicFramePr>
        <p:xfrm>
          <a:off x="1596000" y="1700982"/>
          <a:ext cx="9000000" cy="4241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002F4DB-D431-0BB2-DAE7-76435C60E613}"/>
              </a:ext>
            </a:extLst>
          </p:cNvPr>
          <p:cNvSpPr txBox="1"/>
          <p:nvPr/>
        </p:nvSpPr>
        <p:spPr>
          <a:xfrm>
            <a:off x="1245108" y="715268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Sharing Responsibility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977641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ED3F065-0D6C-B79B-14F8-4BC893A78FEB}"/>
              </a:ext>
            </a:extLst>
          </p:cNvPr>
          <p:cNvSpPr txBox="1"/>
          <p:nvPr/>
        </p:nvSpPr>
        <p:spPr>
          <a:xfrm>
            <a:off x="1245108" y="73873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Roles and Responsibilities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FECF3E-1869-13CF-4042-9B8FA6994FD1}"/>
              </a:ext>
            </a:extLst>
          </p:cNvPr>
          <p:cNvSpPr txBox="1"/>
          <p:nvPr/>
        </p:nvSpPr>
        <p:spPr>
          <a:xfrm>
            <a:off x="1598645" y="1438354"/>
            <a:ext cx="9000000" cy="39395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>
                <a:latin typeface="Verdana"/>
                <a:ea typeface="Verdana"/>
              </a:rPr>
              <a:t>Civilian Child Protection Component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Mission point of contact on child protection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Advises mission leadership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Liaises with POC Advisers and uniformed components on prevention activities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Conducts training on child protection 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Monitors and reports on the six grave violations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Engages in dialogue with parties to the conflict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Coordinates with UNICEF and other relevant actors</a:t>
            </a: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0703663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ED3F065-0D6C-B79B-14F8-4BC893A78FEB}"/>
              </a:ext>
            </a:extLst>
          </p:cNvPr>
          <p:cNvSpPr txBox="1"/>
          <p:nvPr/>
        </p:nvSpPr>
        <p:spPr>
          <a:xfrm>
            <a:off x="1245108" y="73873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Roles and Responsibilities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FECF3E-1869-13CF-4042-9B8FA6994FD1}"/>
              </a:ext>
            </a:extLst>
          </p:cNvPr>
          <p:cNvSpPr txBox="1"/>
          <p:nvPr/>
        </p:nvSpPr>
        <p:spPr>
          <a:xfrm>
            <a:off x="1598645" y="1438354"/>
            <a:ext cx="9000000" cy="36317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Other Components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SRSG/HOM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POC adviser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DDR and SSR components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Human rights component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Justice and corrections components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Political affairs and civil affairs components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Gender adviser and women's protection advisers</a:t>
            </a:r>
          </a:p>
        </p:txBody>
      </p:sp>
    </p:spTree>
    <p:extLst>
      <p:ext uri="{BB962C8B-B14F-4D97-AF65-F5344CB8AC3E}">
        <p14:creationId xmlns:p14="http://schemas.microsoft.com/office/powerpoint/2010/main" val="6979817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ED3F065-0D6C-B79B-14F8-4BC893A78FEB}"/>
              </a:ext>
            </a:extLst>
          </p:cNvPr>
          <p:cNvSpPr txBox="1"/>
          <p:nvPr/>
        </p:nvSpPr>
        <p:spPr>
          <a:xfrm>
            <a:off x="1245108" y="73603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Roles and Responsibilities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FECF3E-1869-13CF-4042-9B8FA6994FD1}"/>
              </a:ext>
            </a:extLst>
          </p:cNvPr>
          <p:cNvSpPr txBox="1"/>
          <p:nvPr/>
        </p:nvSpPr>
        <p:spPr>
          <a:xfrm>
            <a:off x="1598645" y="1438354"/>
            <a:ext cx="9000000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>
                <a:latin typeface="Verdana"/>
                <a:ea typeface="Verdana"/>
              </a:rPr>
              <a:t>Special Roles of UN Police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Mentor and advise host State police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Provide training and capacity-building for host State police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Carry out community-orientated policing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Contribute to monitoring and reporting on grave violations against children</a:t>
            </a: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754652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72B39D2-0CAB-1A3F-0D31-F3100763FF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754487"/>
              </p:ext>
            </p:extLst>
          </p:nvPr>
        </p:nvGraphicFramePr>
        <p:xfrm>
          <a:off x="1596000" y="1485900"/>
          <a:ext cx="8999999" cy="3886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Aim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To explain the duties of peacekeeping personnel in child protection as part of the core mandate of a UN peacekeeping operation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Relevance</a:t>
                      </a:r>
                      <a:endParaRPr lang="en-GB" sz="2000" b="1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As peacekeeping personnel, the UN expects you to protect and promote human rights, including children's rights. You have a duty to protect. </a:t>
                      </a:r>
                    </a:p>
                    <a:p>
                      <a:pPr marL="3429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You must understand the role in protecting children from the six grave violations against children in situations of armed conflict.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ED3F065-0D6C-B79B-14F8-4BC893A78FEB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Roles and Responsibilities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FECF3E-1869-13CF-4042-9B8FA6994FD1}"/>
              </a:ext>
            </a:extLst>
          </p:cNvPr>
          <p:cNvSpPr txBox="1"/>
          <p:nvPr/>
        </p:nvSpPr>
        <p:spPr>
          <a:xfrm>
            <a:off x="1598644" y="1997839"/>
            <a:ext cx="9169969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Special Roles of UN Military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Provides physical protection of children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Contribute to monitoring and reporting by sharing information with Child Protection component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Protect children who are surrendered to the mission until the child protection component can assist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Integrate child protection into the planning of all military operations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2067195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F49142C-B9E7-5E02-D4CE-0C59E89E55CF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What the Individual Peacekeepers Can Do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B74E8F-9A9F-7161-A030-5D89CE3CC04B}"/>
              </a:ext>
            </a:extLst>
          </p:cNvPr>
          <p:cNvSpPr txBox="1"/>
          <p:nvPr/>
        </p:nvSpPr>
        <p:spPr>
          <a:xfrm>
            <a:off x="1598644" y="1438354"/>
            <a:ext cx="9000000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Identify and be alert to protection threats and violations, including the six grave violations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Record essential information about observed threats or violations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Do not interview children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Protect sensitive information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Report to child protection staff and other experts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7292810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95CDF9-0A64-EB7A-22EC-689AA2BA5A30}"/>
              </a:ext>
            </a:extLst>
          </p:cNvPr>
          <p:cNvSpPr txBox="1"/>
          <p:nvPr/>
        </p:nvSpPr>
        <p:spPr>
          <a:xfrm>
            <a:off x="1245108" y="716078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DO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D0318C-A4D8-BD6D-9B52-187BB452989F}"/>
              </a:ext>
            </a:extLst>
          </p:cNvPr>
          <p:cNvSpPr txBox="1"/>
          <p:nvPr/>
        </p:nvSpPr>
        <p:spPr>
          <a:xfrm>
            <a:off x="1598644" y="1438354"/>
            <a:ext cx="9000000" cy="17851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Do report misconduct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Do keep information confidential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Do refer child victims of violations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Do ask Child Protection Adviser for guidance, if needed</a:t>
            </a:r>
            <a:endParaRPr lang="en-GB" sz="2000">
              <a:latin typeface="Verdana"/>
              <a:ea typeface="Verdana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C1B4D2-4FD8-32F8-10C2-4736FAD788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87419" y="3545624"/>
            <a:ext cx="7017161" cy="269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0978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1435B9-9E53-34BB-FFFC-7DEFB97BCAA8}"/>
              </a:ext>
            </a:extLst>
          </p:cNvPr>
          <p:cNvSpPr txBox="1"/>
          <p:nvPr/>
        </p:nvSpPr>
        <p:spPr>
          <a:xfrm>
            <a:off x="1245108" y="716078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DON'T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8724DE-C620-6D28-5B02-C9A06E5A6F60}"/>
              </a:ext>
            </a:extLst>
          </p:cNvPr>
          <p:cNvSpPr txBox="1"/>
          <p:nvPr/>
        </p:nvSpPr>
        <p:spPr>
          <a:xfrm>
            <a:off x="1598644" y="1438354"/>
            <a:ext cx="9000000" cy="17851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Do not use children for any services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Do not interview children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Do not take pictures of child victims of violations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Do not give money, food or other products to children</a:t>
            </a:r>
            <a:endParaRPr lang="en-GB" sz="2000" dirty="0">
              <a:latin typeface="Verdana"/>
              <a:ea typeface="Verdan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E07BD5-304A-A079-CBDC-4DF6F1192B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00731" y="3545624"/>
            <a:ext cx="5590536" cy="269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6597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65B400-85C9-1D04-E2A9-E34C87DF253A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7855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walking on a street&#10;&#10;Description automatically generated">
            <a:extLst>
              <a:ext uri="{FF2B5EF4-FFF2-40B4-BE49-F238E27FC236}">
                <a16:creationId xmlns:a16="http://schemas.microsoft.com/office/drawing/2014/main" id="{F61B2DD6-EB21-7464-A75C-64A5D54195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186" y="1796896"/>
            <a:ext cx="6120000" cy="408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B07FEC4-BD07-EF15-C7B6-A58FBD2644F9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2.6.3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7ECCAD-1A69-DD1C-4494-C5D639A54A7F}"/>
              </a:ext>
            </a:extLst>
          </p:cNvPr>
          <p:cNvSpPr txBox="1"/>
          <p:nvPr/>
        </p:nvSpPr>
        <p:spPr>
          <a:xfrm>
            <a:off x="1598644" y="1438354"/>
            <a:ext cx="3600000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>
                <a:latin typeface="Verdana" panose="020B0604030504040204" pitchFamily="34" charset="0"/>
                <a:ea typeface="Verdana" panose="020B0604030504040204" pitchFamily="34" charset="0"/>
              </a:rPr>
              <a:t>Scenario 1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>
                <a:latin typeface="Verdana" panose="020B0604030504040204" pitchFamily="34" charset="0"/>
                <a:ea typeface="Verdana" panose="020B0604030504040204" pitchFamily="34" charset="0"/>
              </a:rPr>
              <a:t>You are newly deployed to a UN peacekeeping mission.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>
                <a:latin typeface="Verdana" panose="020B0604030504040204" pitchFamily="34" charset="0"/>
                <a:ea typeface="Verdana" panose="020B0604030504040204" pitchFamily="34" charset="0"/>
              </a:rPr>
              <a:t>As you are waiting at a traffic intersection, two little boys come and offer to clean your car for a small amount of money. </a:t>
            </a:r>
          </a:p>
        </p:txBody>
      </p:sp>
    </p:spTree>
    <p:extLst>
      <p:ext uri="{BB962C8B-B14F-4D97-AF65-F5344CB8AC3E}">
        <p14:creationId xmlns:p14="http://schemas.microsoft.com/office/powerpoint/2010/main" val="38253801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aerial view of a field&#10;&#10;Description automatically generated">
            <a:extLst>
              <a:ext uri="{FF2B5EF4-FFF2-40B4-BE49-F238E27FC236}">
                <a16:creationId xmlns:a16="http://schemas.microsoft.com/office/drawing/2014/main" id="{DFBAEAE8-4B12-0CDD-1E4E-FE28DDA809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583" y="1784689"/>
            <a:ext cx="6120000" cy="40799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7A623C7-801F-7C4E-DC2C-7A0A395EF5BC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2.6.3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BC722B-CB54-E017-10D1-FD383A69CECC}"/>
              </a:ext>
            </a:extLst>
          </p:cNvPr>
          <p:cNvSpPr txBox="1"/>
          <p:nvPr/>
        </p:nvSpPr>
        <p:spPr>
          <a:xfrm>
            <a:off x="1598644" y="1438354"/>
            <a:ext cx="3600000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>
                <a:latin typeface="Verdana" panose="020B0604030504040204" pitchFamily="34" charset="0"/>
                <a:ea typeface="Verdana" panose="020B0604030504040204" pitchFamily="34" charset="0"/>
              </a:rPr>
              <a:t>Scenario 2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>
                <a:latin typeface="Verdana" panose="020B0604030504040204" pitchFamily="34" charset="0"/>
                <a:ea typeface="Verdana" panose="020B0604030504040204" pitchFamily="34" charset="0"/>
              </a:rPr>
              <a:t>As you are walking around the mission compound, you notice that a UN Police Officer is talking to two teenage girls after giving them boxes of food.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>
                <a:latin typeface="Verdana" panose="020B0604030504040204" pitchFamily="34" charset="0"/>
                <a:ea typeface="Verdana" panose="020B0604030504040204" pitchFamily="34" charset="0"/>
              </a:rPr>
              <a:t>After a while, you see them leaving together. </a:t>
            </a:r>
          </a:p>
        </p:txBody>
      </p:sp>
    </p:spTree>
    <p:extLst>
      <p:ext uri="{BB962C8B-B14F-4D97-AF65-F5344CB8AC3E}">
        <p14:creationId xmlns:p14="http://schemas.microsoft.com/office/powerpoint/2010/main" val="11280347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on a football field&#10;&#10;Description automatically generated">
            <a:extLst>
              <a:ext uri="{FF2B5EF4-FFF2-40B4-BE49-F238E27FC236}">
                <a16:creationId xmlns:a16="http://schemas.microsoft.com/office/drawing/2014/main" id="{FF7AB39B-7806-9F61-18A3-902EFC6A93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5746" y="1711522"/>
            <a:ext cx="6120000" cy="4080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2E51C1B-A437-D483-3842-3FAA4577A954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2.6.3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281F3D-310D-B943-3C69-0301DBC08EA2}"/>
              </a:ext>
            </a:extLst>
          </p:cNvPr>
          <p:cNvSpPr txBox="1"/>
          <p:nvPr/>
        </p:nvSpPr>
        <p:spPr>
          <a:xfrm>
            <a:off x="1598644" y="1438354"/>
            <a:ext cx="3600000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>
                <a:latin typeface="Verdana" panose="020B0604030504040204" pitchFamily="34" charset="0"/>
                <a:ea typeface="Verdana" panose="020B0604030504040204" pitchFamily="34" charset="0"/>
              </a:rPr>
              <a:t>Scenario 3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>
                <a:latin typeface="Verdana" panose="020B0604030504040204" pitchFamily="34" charset="0"/>
                <a:ea typeface="Verdana" panose="020B0604030504040204" pitchFamily="34" charset="0"/>
              </a:rPr>
              <a:t>You are playing a soccer match with some other peacekeeping personnel during our off-duty hours.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>
                <a:latin typeface="Verdana" panose="020B0604030504040204" pitchFamily="34" charset="0"/>
                <a:ea typeface="Verdana" panose="020B0604030504040204" pitchFamily="34" charset="0"/>
              </a:rPr>
              <a:t>Some children are watching your game and ask to join you.</a:t>
            </a:r>
          </a:p>
        </p:txBody>
      </p:sp>
    </p:spTree>
    <p:extLst>
      <p:ext uri="{BB962C8B-B14F-4D97-AF65-F5344CB8AC3E}">
        <p14:creationId xmlns:p14="http://schemas.microsoft.com/office/powerpoint/2010/main" val="3351269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72B39D2-0CAB-1A3F-0D31-F3100763FF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620634"/>
              </p:ext>
            </p:extLst>
          </p:nvPr>
        </p:nvGraphicFramePr>
        <p:xfrm>
          <a:off x="1596000" y="1589280"/>
          <a:ext cx="8999999" cy="367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Learning Outcomes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Define a child according to international law.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Explain why children need special protection, especially during armed conflict.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Identify the six grave violations against children in situations of armed conflict.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List actions UN peacekeeping personnel can take to protect children.</a:t>
                      </a:r>
                      <a:endParaRPr lang="en-GB" sz="2000" dirty="0"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7097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2191541-8E00-2420-0D12-EAC7587A49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558742"/>
              </p:ext>
            </p:extLst>
          </p:nvPr>
        </p:nvGraphicFramePr>
        <p:xfrm>
          <a:off x="1524000" y="2057400"/>
          <a:ext cx="9144000" cy="2743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1355">
                  <a:extLst>
                    <a:ext uri="{9D8B030D-6E8A-4147-A177-3AD203B41FA5}">
                      <a16:colId xmlns:a16="http://schemas.microsoft.com/office/drawing/2014/main" val="2117369804"/>
                    </a:ext>
                  </a:extLst>
                </a:gridCol>
                <a:gridCol w="6992645">
                  <a:extLst>
                    <a:ext uri="{9D8B030D-6E8A-4147-A177-3AD203B41FA5}">
                      <a16:colId xmlns:a16="http://schemas.microsoft.com/office/drawing/2014/main" val="2504447503"/>
                    </a:ext>
                  </a:extLst>
                </a:gridCol>
              </a:tblGrid>
              <a:tr h="91440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>
                          <a:solidFill>
                            <a:srgbClr val="0055A5"/>
                          </a:solidFill>
                          <a:effectLst/>
                          <a:latin typeface="Verdana"/>
                          <a:ea typeface="Verdana"/>
                        </a:rPr>
                        <a:t>Required Learning Activity 2.6.1: A Childs Fate – Child Protection and Peacekeeping</a:t>
                      </a:r>
                      <a:endParaRPr lang="en-US" sz="2000" dirty="0">
                        <a:solidFill>
                          <a:srgbClr val="0055A5"/>
                        </a:solidFill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574739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  <a:cs typeface="Arial"/>
                        </a:rPr>
                        <a:t>Purpose: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To consider the impact of conflict on children and the importance of their special protection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Verdana"/>
                        <a:ea typeface="Verdana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996522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</a:rPr>
                        <a:t>Time:</a:t>
                      </a: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15 minutes</a:t>
                      </a:r>
                      <a:endParaRPr lang="en-US" sz="20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82952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5233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1435B9-9E53-34BB-FFFC-7DEFB97BCAA8}"/>
              </a:ext>
            </a:extLst>
          </p:cNvPr>
          <p:cNvSpPr txBox="1"/>
          <p:nvPr/>
        </p:nvSpPr>
        <p:spPr>
          <a:xfrm>
            <a:off x="1245108" y="716078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2.6.1: UN Video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6" name="A Childs Fate - Child Protection and Peacekeeping (1)">
            <a:hlinkClick r:id="" action="ppaction://media"/>
            <a:extLst>
              <a:ext uri="{FF2B5EF4-FFF2-40B4-BE49-F238E27FC236}">
                <a16:creationId xmlns:a16="http://schemas.microsoft.com/office/drawing/2014/main" id="{F28D8B0E-892A-0A4F-3FD1-234C0F62D5F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95999" y="1261207"/>
            <a:ext cx="9000000" cy="50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44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231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1FAD2D-732D-ABAE-1ABD-39D40EFC4ABA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Definitions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716B79-A441-0833-EB98-14685FE6F468}"/>
              </a:ext>
            </a:extLst>
          </p:cNvPr>
          <p:cNvSpPr txBox="1"/>
          <p:nvPr/>
        </p:nvSpPr>
        <p:spPr>
          <a:xfrm>
            <a:off x="1595999" y="1705451"/>
            <a:ext cx="9000000" cy="34470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Who is considered a Child?</a:t>
            </a:r>
            <a:endParaRPr lang="en-GB" sz="2000" b="1" dirty="0">
              <a:latin typeface="Verdana"/>
              <a:ea typeface="Verdan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latin typeface="Verdana"/>
                <a:ea typeface="Verdana"/>
              </a:rPr>
              <a:t>UN Convention on the Rights of a Child (CRC) states that a child: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 </a:t>
            </a:r>
            <a:r>
              <a:rPr lang="en-GB" sz="2000" i="1" dirty="0">
                <a:latin typeface="Verdana"/>
                <a:ea typeface="Verdana"/>
              </a:rPr>
              <a:t>“means every human being below the age of 18 years, unless, under the law applicable to the child, majority is attained earlier”.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en-GB" sz="2000" i="1" dirty="0">
                <a:latin typeface="Verdana"/>
                <a:ea typeface="Verdana"/>
              </a:rPr>
              <a:t>(CRC, Art. 1)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sz="2000" b="1" dirty="0">
              <a:latin typeface="Verdana"/>
              <a:ea typeface="Verdan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The UN standard defines a child as below 18 years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definition guides actions of all UN peacekeeping personnel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5402096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1FAD2D-732D-ABAE-1ABD-39D40EFC4ABA}"/>
              </a:ext>
            </a:extLst>
          </p:cNvPr>
          <p:cNvSpPr txBox="1"/>
          <p:nvPr/>
        </p:nvSpPr>
        <p:spPr>
          <a:xfrm>
            <a:off x="1245108" y="79163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What is Child Protection?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716B79-A441-0833-EB98-14685FE6F468}"/>
              </a:ext>
            </a:extLst>
          </p:cNvPr>
          <p:cNvSpPr txBox="1"/>
          <p:nvPr/>
        </p:nvSpPr>
        <p:spPr>
          <a:xfrm>
            <a:off x="1598645" y="1438354"/>
            <a:ext cx="9000000" cy="40934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latin typeface="Verdana"/>
                <a:ea typeface="Verdana"/>
              </a:rPr>
              <a:t>The aim of child protection is to:</a:t>
            </a:r>
          </a:p>
          <a:p>
            <a:pPr marL="895350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GB" sz="2000" dirty="0">
                <a:latin typeface="Verdana"/>
                <a:ea typeface="Verdana"/>
              </a:rPr>
              <a:t>Protect children from violence, abuse and neglect</a:t>
            </a:r>
          </a:p>
          <a:p>
            <a:pPr marL="895350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GB" sz="2000" dirty="0">
                <a:latin typeface="Verdana"/>
                <a:ea typeface="Verdana"/>
              </a:rPr>
              <a:t>Promote their rights</a:t>
            </a:r>
          </a:p>
          <a:p>
            <a:pPr marL="622300" indent="-2730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The Security Council determined child protection to be a primary international peace and security concern in 1999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The Secretary-General reports annually to the Security Council on global trends and country-specific situations of children and armed conflict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687769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BD1801-0CCD-58AF-BA84-15B309E5F502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Importance of Attention to Children and Armed Conflict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EBDA56-876B-3F3F-F6EF-B0D357BFA4D3}"/>
              </a:ext>
            </a:extLst>
          </p:cNvPr>
          <p:cNvSpPr txBox="1"/>
          <p:nvPr/>
        </p:nvSpPr>
        <p:spPr>
          <a:xfrm>
            <a:off x="1598645" y="1438354"/>
            <a:ext cx="9000000" cy="240065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Children can be more easily influenced than adults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Children depend on family, community and government structures for protection and care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The violence in armed conflict poses risks to the healthy development of children</a:t>
            </a:r>
            <a:endParaRPr lang="en-GB" sz="200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937992-716F-353D-D060-8ED1809DE9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85999" y="3839011"/>
            <a:ext cx="7020000" cy="215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923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D87E729-8DB7-0A1D-17C8-08981F051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743" y="1433796"/>
            <a:ext cx="10156510" cy="227569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509620D-E3A7-B7C6-FD54-A237951319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743" y="3791788"/>
            <a:ext cx="10156510" cy="22293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9C031B-D288-3511-2969-26AE4E230725}"/>
              </a:ext>
            </a:extLst>
          </p:cNvPr>
          <p:cNvSpPr txBox="1"/>
          <p:nvPr/>
        </p:nvSpPr>
        <p:spPr>
          <a:xfrm>
            <a:off x="964692" y="725910"/>
            <a:ext cx="9701783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Six Grave Violations against Children </a:t>
            </a:r>
          </a:p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on Situations of Armed Conflict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9002576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286246c-fc21-4ee8-a407-068ba74e6317" xsi:nil="true"/>
    <lcf76f155ced4ddcb4097134ff3c332f xmlns="28943420-3cce-465e-a204-04bce5f1b343">
      <Terms xmlns="http://schemas.microsoft.com/office/infopath/2007/PartnerControls"/>
    </lcf76f155ced4ddcb4097134ff3c332f>
    <SharedWithUsers xmlns="2286246c-fc21-4ee8-a407-068ba74e6317">
      <UserInfo>
        <DisplayName/>
        <AccountId xsi:nil="true"/>
        <AccountType/>
      </UserInfo>
    </SharedWithUsers>
    <Number xmlns="28943420-3cce-465e-a204-04bce5f1b343">6</Number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0689EA7-CE69-4D4F-8F10-39209AC0F36C}">
  <ds:schemaRefs>
    <ds:schemaRef ds:uri="http://purl.org/dc/elements/1.1/"/>
    <ds:schemaRef ds:uri="2286246c-fc21-4ee8-a407-068ba74e6317"/>
    <ds:schemaRef ds:uri="http://schemas.openxmlformats.org/package/2006/metadata/core-properties"/>
    <ds:schemaRef ds:uri="http://purl.org/dc/dcmitype/"/>
    <ds:schemaRef ds:uri="28943420-3cce-465e-a204-04bce5f1b343"/>
    <ds:schemaRef ds:uri="http://purl.org/dc/terms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6AC7369-A649-4742-8324-68B3779218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</TotalTime>
  <Words>1106</Words>
  <Application>Microsoft Office PowerPoint</Application>
  <PresentationFormat>Widescreen</PresentationFormat>
  <Paragraphs>140</Paragraphs>
  <Slides>27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28</cp:revision>
  <dcterms:created xsi:type="dcterms:W3CDTF">2023-10-04T18:52:03Z</dcterms:created>
  <dcterms:modified xsi:type="dcterms:W3CDTF">2025-07-03T19:16:44Z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51172600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